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Playfair Display Bold" panose="000008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3" autoAdjust="0"/>
    <p:restoredTop sz="94622" autoAdjust="0"/>
  </p:normalViewPr>
  <p:slideViewPr>
    <p:cSldViewPr>
      <p:cViewPr varScale="1">
        <p:scale>
          <a:sx n="44" d="100"/>
          <a:sy n="44" d="100"/>
        </p:scale>
        <p:origin x="62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microsoft.com/office/2017/04/relationships/track" Target="../media/track1.vtt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2340" y="-204578"/>
            <a:ext cx="3427405" cy="3427405"/>
          </a:xfrm>
          <a:custGeom>
            <a:avLst/>
            <a:gdLst/>
            <a:ahLst/>
            <a:cxnLst/>
            <a:rect l="l" t="t" r="r" b="b"/>
            <a:pathLst>
              <a:path w="3427405" h="3427405">
                <a:moveTo>
                  <a:pt x="0" y="0"/>
                </a:moveTo>
                <a:lnTo>
                  <a:pt x="3427405" y="0"/>
                </a:lnTo>
                <a:lnTo>
                  <a:pt x="3427405" y="3427405"/>
                </a:lnTo>
                <a:lnTo>
                  <a:pt x="0" y="342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34790" y="459544"/>
            <a:ext cx="4185120" cy="2099161"/>
          </a:xfrm>
          <a:custGeom>
            <a:avLst/>
            <a:gdLst/>
            <a:ahLst/>
            <a:cxnLst/>
            <a:rect l="l" t="t" r="r" b="b"/>
            <a:pathLst>
              <a:path w="4185120" h="2099161">
                <a:moveTo>
                  <a:pt x="0" y="0"/>
                </a:moveTo>
                <a:lnTo>
                  <a:pt x="4185121" y="0"/>
                </a:lnTo>
                <a:lnTo>
                  <a:pt x="4185121" y="2099161"/>
                </a:lnTo>
                <a:lnTo>
                  <a:pt x="0" y="2099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949570" y="4005553"/>
            <a:ext cx="5338430" cy="6281447"/>
          </a:xfrm>
          <a:custGeom>
            <a:avLst/>
            <a:gdLst/>
            <a:ahLst/>
            <a:cxnLst/>
            <a:rect l="l" t="t" r="r" b="b"/>
            <a:pathLst>
              <a:path w="5338430" h="6281447">
                <a:moveTo>
                  <a:pt x="0" y="0"/>
                </a:moveTo>
                <a:lnTo>
                  <a:pt x="5338430" y="0"/>
                </a:lnTo>
                <a:lnTo>
                  <a:pt x="5338430" y="6281447"/>
                </a:lnTo>
                <a:lnTo>
                  <a:pt x="0" y="6281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>
            <a:off x="-412457" y="-5482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799450" y="4430783"/>
            <a:ext cx="10995286" cy="129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50"/>
              </a:lnSpc>
            </a:pPr>
            <a:r>
              <a:rPr lang="en-US" sz="7645" spc="749" dirty="0">
                <a:solidFill>
                  <a:srgbClr val="3A81B7"/>
                </a:solidFill>
                <a:latin typeface="Playfair Display Bold"/>
              </a:rPr>
              <a:t>AUTONOMOUS CAR 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4794736" y="-5482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715585" y="6184871"/>
            <a:ext cx="8233985" cy="12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599" u="none" strike="noStrike" spc="352" dirty="0">
                <a:solidFill>
                  <a:srgbClr val="3A81B7"/>
                </a:solidFill>
                <a:latin typeface="Playfair Display"/>
              </a:rPr>
              <a:t>NTI - ROUND </a:t>
            </a:r>
            <a:r>
              <a:rPr lang="en-US" sz="3599" u="none" strike="noStrike" spc="352" dirty="0">
                <a:solidFill>
                  <a:srgbClr val="000000"/>
                </a:solidFill>
                <a:latin typeface="Playfair Display"/>
              </a:rPr>
              <a:t>6</a:t>
            </a:r>
            <a:r>
              <a:rPr lang="en-US" sz="3599" u="none" strike="noStrike" spc="352" dirty="0">
                <a:solidFill>
                  <a:srgbClr val="3A81B7"/>
                </a:solidFill>
                <a:latin typeface="Playfair Display"/>
              </a:rPr>
              <a:t> - GROUP </a:t>
            </a:r>
            <a:r>
              <a:rPr lang="en-US" sz="3599" u="none" strike="noStrike" spc="352" dirty="0">
                <a:solidFill>
                  <a:srgbClr val="000000"/>
                </a:solidFill>
                <a:latin typeface="Playfair Display"/>
              </a:rPr>
              <a:t>4</a:t>
            </a:r>
          </a:p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599" u="none" strike="noStrike" spc="352" dirty="0">
                <a:solidFill>
                  <a:srgbClr val="3A81B7"/>
                </a:solidFill>
                <a:latin typeface="Playfair Display"/>
              </a:rPr>
              <a:t>TEAM </a:t>
            </a:r>
            <a:r>
              <a:rPr lang="en-US" sz="3599" u="none" strike="noStrike" spc="352" dirty="0">
                <a:solidFill>
                  <a:srgbClr val="000000"/>
                </a:solidFill>
                <a:latin typeface="Playfair Display"/>
              </a:rPr>
              <a:t>A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0" y="4005553"/>
            <a:ext cx="5338430" cy="6281447"/>
          </a:xfrm>
          <a:custGeom>
            <a:avLst/>
            <a:gdLst/>
            <a:ahLst/>
            <a:cxnLst/>
            <a:rect l="l" t="t" r="r" b="b"/>
            <a:pathLst>
              <a:path w="5338430" h="6281447">
                <a:moveTo>
                  <a:pt x="5338430" y="0"/>
                </a:moveTo>
                <a:lnTo>
                  <a:pt x="0" y="0"/>
                </a:lnTo>
                <a:lnTo>
                  <a:pt x="0" y="6281447"/>
                </a:lnTo>
                <a:lnTo>
                  <a:pt x="5338430" y="6281447"/>
                </a:lnTo>
                <a:lnTo>
                  <a:pt x="53384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pic>
        <p:nvPicPr>
          <p:cNvPr id="12" name="ttsmaker-file-2023-12-17-10-34-2">
            <a:hlinkClick r:id="" action="ppaction://media"/>
            <a:extLst>
              <a:ext uri="{FF2B5EF4-FFF2-40B4-BE49-F238E27FC236}">
                <a16:creationId xmlns:a16="http://schemas.microsoft.com/office/drawing/2014/main" id="{B915FD02-4FB5-9295-D10C-211300591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200" y="8270068"/>
            <a:ext cx="387927" cy="3879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18590" y="3808443"/>
            <a:ext cx="12208912" cy="13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spc="768" dirty="0">
                <a:solidFill>
                  <a:srgbClr val="FFFFFF"/>
                </a:solidFill>
                <a:latin typeface="Playfair Display Bold"/>
              </a:rPr>
              <a:t>Software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2247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028700" y="7005131"/>
            <a:ext cx="15865016" cy="1543050"/>
            <a:chOff x="0" y="0"/>
            <a:chExt cx="4267921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67921" cy="406400"/>
            </a:xfrm>
            <a:custGeom>
              <a:avLst/>
              <a:gdLst/>
              <a:ahLst/>
              <a:cxnLst/>
              <a:rect l="l" t="t" r="r" b="b"/>
              <a:pathLst>
                <a:path w="4267921" h="406400">
                  <a:moveTo>
                    <a:pt x="24366" y="0"/>
                  </a:moveTo>
                  <a:lnTo>
                    <a:pt x="4243555" y="0"/>
                  </a:lnTo>
                  <a:cubicBezTo>
                    <a:pt x="4250017" y="0"/>
                    <a:pt x="4256215" y="2567"/>
                    <a:pt x="4260785" y="7137"/>
                  </a:cubicBezTo>
                  <a:cubicBezTo>
                    <a:pt x="4265354" y="11706"/>
                    <a:pt x="4267921" y="17903"/>
                    <a:pt x="4267921" y="24366"/>
                  </a:cubicBezTo>
                  <a:lnTo>
                    <a:pt x="4267921" y="382034"/>
                  </a:lnTo>
                  <a:cubicBezTo>
                    <a:pt x="4267921" y="395491"/>
                    <a:pt x="4257012" y="406400"/>
                    <a:pt x="4243555" y="406400"/>
                  </a:cubicBezTo>
                  <a:lnTo>
                    <a:pt x="24366" y="406400"/>
                  </a:lnTo>
                  <a:cubicBezTo>
                    <a:pt x="10909" y="406400"/>
                    <a:pt x="0" y="395491"/>
                    <a:pt x="0" y="382034"/>
                  </a:cubicBezTo>
                  <a:lnTo>
                    <a:pt x="0" y="24366"/>
                  </a:lnTo>
                  <a:cubicBezTo>
                    <a:pt x="0" y="10909"/>
                    <a:pt x="10909" y="0"/>
                    <a:pt x="2436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6792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12909" y="5184889"/>
            <a:ext cx="11146171" cy="1543050"/>
            <a:chOff x="0" y="0"/>
            <a:chExt cx="293561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35617" cy="406400"/>
            </a:xfrm>
            <a:custGeom>
              <a:avLst/>
              <a:gdLst/>
              <a:ahLst/>
              <a:cxnLst/>
              <a:rect l="l" t="t" r="r" b="b"/>
              <a:pathLst>
                <a:path w="2935617" h="406400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370976"/>
                  </a:lnTo>
                  <a:cubicBezTo>
                    <a:pt x="2935617" y="390540"/>
                    <a:pt x="2919757" y="406400"/>
                    <a:pt x="2900194" y="406400"/>
                  </a:cubicBezTo>
                  <a:lnTo>
                    <a:pt x="35424" y="406400"/>
                  </a:lnTo>
                  <a:cubicBezTo>
                    <a:pt x="15860" y="406400"/>
                    <a:pt x="0" y="390540"/>
                    <a:pt x="0" y="370976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356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351714"/>
            <a:ext cx="4316981" cy="6503358"/>
            <a:chOff x="0" y="-373384"/>
            <a:chExt cx="1136983" cy="1712818"/>
          </a:xfrm>
        </p:grpSpPr>
        <p:sp>
          <p:nvSpPr>
            <p:cNvPr id="11" name="Freeform 11"/>
            <p:cNvSpPr/>
            <p:nvPr/>
          </p:nvSpPr>
          <p:spPr>
            <a:xfrm>
              <a:off x="37482" y="-373384"/>
              <a:ext cx="1099501" cy="1339435"/>
            </a:xfrm>
            <a:custGeom>
              <a:avLst/>
              <a:gdLst/>
              <a:ahLst/>
              <a:cxnLst/>
              <a:rect l="l" t="t" r="r" b="b"/>
              <a:pathLst>
                <a:path w="1099501" h="1339435">
                  <a:moveTo>
                    <a:pt x="94580" y="0"/>
                  </a:moveTo>
                  <a:lnTo>
                    <a:pt x="1004921" y="0"/>
                  </a:lnTo>
                  <a:cubicBezTo>
                    <a:pt x="1030005" y="0"/>
                    <a:pt x="1054062" y="9965"/>
                    <a:pt x="1071799" y="27702"/>
                  </a:cubicBezTo>
                  <a:cubicBezTo>
                    <a:pt x="1089536" y="45439"/>
                    <a:pt x="1099501" y="69495"/>
                    <a:pt x="1099501" y="94580"/>
                  </a:cubicBezTo>
                  <a:lnTo>
                    <a:pt x="1099501" y="1244855"/>
                  </a:lnTo>
                  <a:cubicBezTo>
                    <a:pt x="1099501" y="1269939"/>
                    <a:pt x="1089536" y="1293996"/>
                    <a:pt x="1071799" y="1311733"/>
                  </a:cubicBezTo>
                  <a:cubicBezTo>
                    <a:pt x="1054062" y="1329470"/>
                    <a:pt x="1030005" y="1339435"/>
                    <a:pt x="1004921" y="1339435"/>
                  </a:cubicBezTo>
                  <a:lnTo>
                    <a:pt x="94580" y="1339435"/>
                  </a:lnTo>
                  <a:cubicBezTo>
                    <a:pt x="69495" y="1339435"/>
                    <a:pt x="45439" y="1329470"/>
                    <a:pt x="27702" y="1311733"/>
                  </a:cubicBezTo>
                  <a:cubicBezTo>
                    <a:pt x="9965" y="1293996"/>
                    <a:pt x="0" y="1269939"/>
                    <a:pt x="0" y="1244855"/>
                  </a:cubicBezTo>
                  <a:lnTo>
                    <a:pt x="0" y="94580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8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99501" cy="1377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12910" y="3343275"/>
            <a:ext cx="11146171" cy="1543050"/>
            <a:chOff x="0" y="0"/>
            <a:chExt cx="2935617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35617" cy="406400"/>
            </a:xfrm>
            <a:custGeom>
              <a:avLst/>
              <a:gdLst/>
              <a:ahLst/>
              <a:cxnLst/>
              <a:rect l="l" t="t" r="r" b="b"/>
              <a:pathLst>
                <a:path w="2935617" h="406400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370976"/>
                  </a:lnTo>
                  <a:cubicBezTo>
                    <a:pt x="2935617" y="390540"/>
                    <a:pt x="2919757" y="406400"/>
                    <a:pt x="2900194" y="406400"/>
                  </a:cubicBezTo>
                  <a:lnTo>
                    <a:pt x="35424" y="406400"/>
                  </a:lnTo>
                  <a:cubicBezTo>
                    <a:pt x="15860" y="406400"/>
                    <a:pt x="0" y="390540"/>
                    <a:pt x="0" y="370976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9356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712910" y="1496374"/>
            <a:ext cx="11146171" cy="1543050"/>
            <a:chOff x="0" y="0"/>
            <a:chExt cx="293561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35617" cy="406400"/>
            </a:xfrm>
            <a:custGeom>
              <a:avLst/>
              <a:gdLst/>
              <a:ahLst/>
              <a:cxnLst/>
              <a:rect l="l" t="t" r="r" b="b"/>
              <a:pathLst>
                <a:path w="2935617" h="406400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370976"/>
                  </a:lnTo>
                  <a:cubicBezTo>
                    <a:pt x="2935617" y="390540"/>
                    <a:pt x="2919757" y="406400"/>
                    <a:pt x="2900194" y="406400"/>
                  </a:cubicBezTo>
                  <a:lnTo>
                    <a:pt x="35424" y="406400"/>
                  </a:lnTo>
                  <a:cubicBezTo>
                    <a:pt x="15860" y="406400"/>
                    <a:pt x="0" y="390540"/>
                    <a:pt x="0" y="370976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356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58684" y="7317206"/>
            <a:ext cx="6035928" cy="181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FFFFFF"/>
                </a:solidFill>
                <a:latin typeface="Playfair Display Bold"/>
              </a:rPr>
              <a:t>Microcontroller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28283" y="5542098"/>
            <a:ext cx="11146171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FFFFFF"/>
                </a:solidFill>
                <a:latin typeface="Playfair Display Bold"/>
              </a:rPr>
              <a:t>MCAL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14428" y="3728267"/>
            <a:ext cx="11146171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FFFFFF"/>
                </a:solidFill>
                <a:latin typeface="Playfair Display Bold"/>
              </a:rPr>
              <a:t>HAL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6191" y="1784961"/>
            <a:ext cx="1522647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FFFFFF"/>
                </a:solidFill>
                <a:latin typeface="Playfair Display Bold"/>
              </a:rPr>
              <a:t>APP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6432" y="3248216"/>
            <a:ext cx="2749139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FFFFFF"/>
                </a:solidFill>
                <a:latin typeface="Playfair Display Bold"/>
              </a:rPr>
              <a:t>RTOS</a:t>
            </a:r>
          </a:p>
        </p:txBody>
      </p:sp>
      <p:pic>
        <p:nvPicPr>
          <p:cNvPr id="24" name="ttsmaker-file-2023-12-20-18-35-16">
            <a:hlinkClick r:id="" action="ppaction://media"/>
            <a:extLst>
              <a:ext uri="{FF2B5EF4-FFF2-40B4-BE49-F238E27FC236}">
                <a16:creationId xmlns:a16="http://schemas.microsoft.com/office/drawing/2014/main" id="{65C94BA6-0B1F-6053-A6F1-DEB56533DE9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062"/>
                </p14:media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084340"/>
            <a:ext cx="411353" cy="405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160422"/>
            <a:ext cx="16204762" cy="2637750"/>
            <a:chOff x="0" y="0"/>
            <a:chExt cx="4267921" cy="694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7921" cy="694716"/>
            </a:xfrm>
            <a:custGeom>
              <a:avLst/>
              <a:gdLst/>
              <a:ahLst/>
              <a:cxnLst/>
              <a:rect l="l" t="t" r="r" b="b"/>
              <a:pathLst>
                <a:path w="4267921" h="694716">
                  <a:moveTo>
                    <a:pt x="24366" y="0"/>
                  </a:moveTo>
                  <a:lnTo>
                    <a:pt x="4243555" y="0"/>
                  </a:lnTo>
                  <a:cubicBezTo>
                    <a:pt x="4250017" y="0"/>
                    <a:pt x="4256215" y="2567"/>
                    <a:pt x="4260785" y="7137"/>
                  </a:cubicBezTo>
                  <a:cubicBezTo>
                    <a:pt x="4265354" y="11706"/>
                    <a:pt x="4267921" y="17903"/>
                    <a:pt x="4267921" y="24366"/>
                  </a:cubicBezTo>
                  <a:lnTo>
                    <a:pt x="4267921" y="670350"/>
                  </a:lnTo>
                  <a:cubicBezTo>
                    <a:pt x="4267921" y="683807"/>
                    <a:pt x="4257012" y="694716"/>
                    <a:pt x="4243555" y="694716"/>
                  </a:cubicBezTo>
                  <a:lnTo>
                    <a:pt x="24366" y="694716"/>
                  </a:lnTo>
                  <a:cubicBezTo>
                    <a:pt x="10909" y="694716"/>
                    <a:pt x="0" y="683807"/>
                    <a:pt x="0" y="670350"/>
                  </a:cubicBezTo>
                  <a:lnTo>
                    <a:pt x="0" y="24366"/>
                  </a:lnTo>
                  <a:cubicBezTo>
                    <a:pt x="0" y="10909"/>
                    <a:pt x="10909" y="0"/>
                    <a:pt x="2436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sz="4400">
                <a:latin typeface="Playfair Display Bold" panose="00000800000000000000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67921" cy="732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4400">
                <a:latin typeface="Playfair Display Bold" panose="00000800000000000000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13350" y="5024437"/>
            <a:ext cx="11146171" cy="1719682"/>
            <a:chOff x="0" y="0"/>
            <a:chExt cx="2935617" cy="452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5617" cy="452920"/>
            </a:xfrm>
            <a:custGeom>
              <a:avLst/>
              <a:gdLst/>
              <a:ahLst/>
              <a:cxnLst/>
              <a:rect l="l" t="t" r="r" b="b"/>
              <a:pathLst>
                <a:path w="2935617" h="452920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417497"/>
                  </a:lnTo>
                  <a:cubicBezTo>
                    <a:pt x="2935617" y="437061"/>
                    <a:pt x="2919757" y="452920"/>
                    <a:pt x="2900194" y="452920"/>
                  </a:cubicBezTo>
                  <a:lnTo>
                    <a:pt x="35424" y="452920"/>
                  </a:lnTo>
                  <a:cubicBezTo>
                    <a:pt x="26029" y="452920"/>
                    <a:pt x="17019" y="449188"/>
                    <a:pt x="10375" y="442545"/>
                  </a:cubicBezTo>
                  <a:cubicBezTo>
                    <a:pt x="3732" y="435902"/>
                    <a:pt x="0" y="426892"/>
                    <a:pt x="0" y="417497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sz="4400">
                <a:latin typeface="Playfair Display Bold" panose="00000800000000000000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35617" cy="49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4400">
                <a:latin typeface="Playfair Display Bold" panose="00000800000000000000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9679" y="553103"/>
            <a:ext cx="4174667" cy="6312160"/>
            <a:chOff x="0" y="0"/>
            <a:chExt cx="1099501" cy="16624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9501" cy="1662462"/>
            </a:xfrm>
            <a:custGeom>
              <a:avLst/>
              <a:gdLst/>
              <a:ahLst/>
              <a:cxnLst/>
              <a:rect l="l" t="t" r="r" b="b"/>
              <a:pathLst>
                <a:path w="1099501" h="1662462">
                  <a:moveTo>
                    <a:pt x="94580" y="0"/>
                  </a:moveTo>
                  <a:lnTo>
                    <a:pt x="1004921" y="0"/>
                  </a:lnTo>
                  <a:cubicBezTo>
                    <a:pt x="1030005" y="0"/>
                    <a:pt x="1054062" y="9965"/>
                    <a:pt x="1071799" y="27702"/>
                  </a:cubicBezTo>
                  <a:cubicBezTo>
                    <a:pt x="1089536" y="45439"/>
                    <a:pt x="1099501" y="69495"/>
                    <a:pt x="1099501" y="94580"/>
                  </a:cubicBezTo>
                  <a:lnTo>
                    <a:pt x="1099501" y="1567882"/>
                  </a:lnTo>
                  <a:cubicBezTo>
                    <a:pt x="1099501" y="1592966"/>
                    <a:pt x="1089536" y="1617023"/>
                    <a:pt x="1071799" y="1634760"/>
                  </a:cubicBezTo>
                  <a:cubicBezTo>
                    <a:pt x="1054062" y="1652497"/>
                    <a:pt x="1030005" y="1662462"/>
                    <a:pt x="1004921" y="1662462"/>
                  </a:cubicBezTo>
                  <a:lnTo>
                    <a:pt x="94580" y="1662462"/>
                  </a:lnTo>
                  <a:cubicBezTo>
                    <a:pt x="69495" y="1662462"/>
                    <a:pt x="45439" y="1652497"/>
                    <a:pt x="27702" y="1634760"/>
                  </a:cubicBezTo>
                  <a:cubicBezTo>
                    <a:pt x="9965" y="1617023"/>
                    <a:pt x="0" y="1592966"/>
                    <a:pt x="0" y="1567882"/>
                  </a:cubicBezTo>
                  <a:lnTo>
                    <a:pt x="0" y="94580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8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sz="4400">
                <a:latin typeface="Playfair Display Bold" panose="00000800000000000000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9501" cy="170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4400">
                <a:latin typeface="Playfair Display Bold" panose="00000800000000000000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12910" y="3343275"/>
            <a:ext cx="11146171" cy="1543050"/>
            <a:chOff x="0" y="0"/>
            <a:chExt cx="293561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35617" cy="406400"/>
            </a:xfrm>
            <a:custGeom>
              <a:avLst/>
              <a:gdLst/>
              <a:ahLst/>
              <a:cxnLst/>
              <a:rect l="l" t="t" r="r" b="b"/>
              <a:pathLst>
                <a:path w="2935617" h="406400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370976"/>
                  </a:lnTo>
                  <a:cubicBezTo>
                    <a:pt x="2935617" y="390540"/>
                    <a:pt x="2919757" y="406400"/>
                    <a:pt x="2900194" y="406400"/>
                  </a:cubicBezTo>
                  <a:lnTo>
                    <a:pt x="35424" y="406400"/>
                  </a:lnTo>
                  <a:cubicBezTo>
                    <a:pt x="15860" y="406400"/>
                    <a:pt x="0" y="390540"/>
                    <a:pt x="0" y="370976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sz="4400">
                <a:latin typeface="Playfair Display Bold" panose="00000800000000000000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9356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4400">
                <a:latin typeface="Playfair Display Bold" panose="00000800000000000000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12910" y="391062"/>
            <a:ext cx="11146171" cy="2675988"/>
            <a:chOff x="0" y="0"/>
            <a:chExt cx="2935617" cy="7047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35617" cy="704787"/>
            </a:xfrm>
            <a:custGeom>
              <a:avLst/>
              <a:gdLst/>
              <a:ahLst/>
              <a:cxnLst/>
              <a:rect l="l" t="t" r="r" b="b"/>
              <a:pathLst>
                <a:path w="2935617" h="704787">
                  <a:moveTo>
                    <a:pt x="35424" y="0"/>
                  </a:moveTo>
                  <a:lnTo>
                    <a:pt x="2900194" y="0"/>
                  </a:lnTo>
                  <a:cubicBezTo>
                    <a:pt x="2919757" y="0"/>
                    <a:pt x="2935617" y="15860"/>
                    <a:pt x="2935617" y="35424"/>
                  </a:cubicBezTo>
                  <a:lnTo>
                    <a:pt x="2935617" y="669363"/>
                  </a:lnTo>
                  <a:cubicBezTo>
                    <a:pt x="2935617" y="688927"/>
                    <a:pt x="2919757" y="704787"/>
                    <a:pt x="2900194" y="704787"/>
                  </a:cubicBezTo>
                  <a:lnTo>
                    <a:pt x="35424" y="704787"/>
                  </a:lnTo>
                  <a:cubicBezTo>
                    <a:pt x="15860" y="704787"/>
                    <a:pt x="0" y="688927"/>
                    <a:pt x="0" y="669363"/>
                  </a:cubicBezTo>
                  <a:lnTo>
                    <a:pt x="0" y="35424"/>
                  </a:lnTo>
                  <a:cubicBezTo>
                    <a:pt x="0" y="15860"/>
                    <a:pt x="15860" y="0"/>
                    <a:pt x="35424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sz="4400">
                <a:latin typeface="Playfair Display Bold" panose="00000800000000000000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35617" cy="742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4400">
                <a:latin typeface="Playfair Display Bold" panose="00000800000000000000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9570" y="8603122"/>
            <a:ext cx="6425324" cy="79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400" spc="484" dirty="0">
                <a:solidFill>
                  <a:srgbClr val="FFFFFF"/>
                </a:solidFill>
                <a:latin typeface="Playfair Display Bold" panose="00000800000000000000" charset="0"/>
              </a:rPr>
              <a:t>Atmega Registers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05400" y="7606396"/>
            <a:ext cx="11753681" cy="83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00"/>
              </a:lnSpc>
              <a:spcBef>
                <a:spcPct val="0"/>
              </a:spcBef>
            </a:pPr>
            <a:r>
              <a:rPr lang="en-US" sz="4400" spc="504" dirty="0">
                <a:solidFill>
                  <a:srgbClr val="FFFFFF"/>
                </a:solidFill>
                <a:latin typeface="Playfair Display Bold" panose="00000800000000000000" charset="0"/>
              </a:rPr>
              <a:t>Atmega Alternative Function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88010" y="5401665"/>
            <a:ext cx="2193997" cy="83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DIO 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56666" y="5383412"/>
            <a:ext cx="3111938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Timers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85552" y="5383412"/>
            <a:ext cx="5573529" cy="83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Interrupts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93039" y="3613933"/>
            <a:ext cx="3983709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Ultrasonic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76748" y="3658284"/>
            <a:ext cx="3983709" cy="83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Dc Motor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73200" y="3658284"/>
            <a:ext cx="2655230" cy="8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IR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87907" y="586370"/>
            <a:ext cx="5228400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Lane Detect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4260" y="524191"/>
            <a:ext cx="6411450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Auto Parking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5510" y="1846242"/>
            <a:ext cx="5502311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Collision Avoid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02107" y="1737370"/>
            <a:ext cx="11146171" cy="86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Adaptive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18054" y="3275891"/>
            <a:ext cx="2799466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4400" spc="523" dirty="0">
                <a:solidFill>
                  <a:srgbClr val="FFFFFF"/>
                </a:solidFill>
                <a:latin typeface="Playfair Display Bold" panose="00000800000000000000" charset="0"/>
              </a:rPr>
              <a:t>RTOS</a:t>
            </a:r>
          </a:p>
        </p:txBody>
      </p:sp>
      <p:pic>
        <p:nvPicPr>
          <p:cNvPr id="30" name="ttsmaker-file-2023-12-20-18-35-16">
            <a:hlinkClick r:id="" action="ppaction://media"/>
            <a:extLst>
              <a:ext uri="{FF2B5EF4-FFF2-40B4-BE49-F238E27FC236}">
                <a16:creationId xmlns:a16="http://schemas.microsoft.com/office/drawing/2014/main" id="{42D2C0FF-9F6F-0329-3B4B-84A87E480C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306"/>
                </p14:media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98398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420184" y="4404534"/>
            <a:ext cx="3117543" cy="13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spc="768" dirty="0">
                <a:solidFill>
                  <a:srgbClr val="FFFFFF"/>
                </a:solidFill>
                <a:latin typeface="Playfair Display Bold"/>
              </a:rPr>
              <a:t>RTOS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4239" y="48939"/>
            <a:ext cx="1959521" cy="19595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8871" y="3448955"/>
            <a:ext cx="2990109" cy="1373635"/>
            <a:chOff x="0" y="0"/>
            <a:chExt cx="787519" cy="3617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32048" y="0"/>
                  </a:moveTo>
                  <a:lnTo>
                    <a:pt x="655471" y="0"/>
                  </a:lnTo>
                  <a:cubicBezTo>
                    <a:pt x="728399" y="0"/>
                    <a:pt x="787519" y="59120"/>
                    <a:pt x="787519" y="132048"/>
                  </a:cubicBezTo>
                  <a:lnTo>
                    <a:pt x="787519" y="229733"/>
                  </a:lnTo>
                  <a:cubicBezTo>
                    <a:pt x="787519" y="302661"/>
                    <a:pt x="728399" y="361781"/>
                    <a:pt x="655471" y="361781"/>
                  </a:cubicBezTo>
                  <a:lnTo>
                    <a:pt x="132048" y="361781"/>
                  </a:lnTo>
                  <a:cubicBezTo>
                    <a:pt x="59120" y="361781"/>
                    <a:pt x="0" y="302661"/>
                    <a:pt x="0" y="229733"/>
                  </a:cubicBezTo>
                  <a:lnTo>
                    <a:pt x="0" y="132048"/>
                  </a:lnTo>
                  <a:cubicBezTo>
                    <a:pt x="0" y="59120"/>
                    <a:pt x="59120" y="0"/>
                    <a:pt x="132048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60480" y="4135773"/>
            <a:ext cx="2876454" cy="1330504"/>
            <a:chOff x="0" y="0"/>
            <a:chExt cx="757585" cy="3504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37266" y="0"/>
                  </a:moveTo>
                  <a:lnTo>
                    <a:pt x="620319" y="0"/>
                  </a:lnTo>
                  <a:cubicBezTo>
                    <a:pt x="656724" y="0"/>
                    <a:pt x="691638" y="14462"/>
                    <a:pt x="717380" y="40204"/>
                  </a:cubicBezTo>
                  <a:cubicBezTo>
                    <a:pt x="743123" y="65946"/>
                    <a:pt x="757585" y="100860"/>
                    <a:pt x="757585" y="137266"/>
                  </a:cubicBezTo>
                  <a:lnTo>
                    <a:pt x="757585" y="213155"/>
                  </a:lnTo>
                  <a:cubicBezTo>
                    <a:pt x="757585" y="249560"/>
                    <a:pt x="743123" y="284474"/>
                    <a:pt x="717380" y="310217"/>
                  </a:cubicBezTo>
                  <a:cubicBezTo>
                    <a:pt x="691638" y="335959"/>
                    <a:pt x="656724" y="350421"/>
                    <a:pt x="620319" y="350421"/>
                  </a:cubicBezTo>
                  <a:lnTo>
                    <a:pt x="137266" y="350421"/>
                  </a:lnTo>
                  <a:cubicBezTo>
                    <a:pt x="100860" y="350421"/>
                    <a:pt x="65946" y="335959"/>
                    <a:pt x="40204" y="310217"/>
                  </a:cubicBezTo>
                  <a:cubicBezTo>
                    <a:pt x="14462" y="284474"/>
                    <a:pt x="0" y="249560"/>
                    <a:pt x="0" y="213155"/>
                  </a:cubicBezTo>
                  <a:lnTo>
                    <a:pt x="0" y="137266"/>
                  </a:lnTo>
                  <a:cubicBezTo>
                    <a:pt x="0" y="100860"/>
                    <a:pt x="14462" y="65946"/>
                    <a:pt x="40204" y="40204"/>
                  </a:cubicBezTo>
                  <a:cubicBezTo>
                    <a:pt x="65946" y="14462"/>
                    <a:pt x="100860" y="0"/>
                    <a:pt x="13726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80039" y="3830762"/>
            <a:ext cx="3026167" cy="1515819"/>
            <a:chOff x="-33943" y="-43836"/>
            <a:chExt cx="787658" cy="374215"/>
          </a:xfrm>
        </p:grpSpPr>
        <p:sp>
          <p:nvSpPr>
            <p:cNvPr id="13" name="Freeform 13"/>
            <p:cNvSpPr/>
            <p:nvPr/>
          </p:nvSpPr>
          <p:spPr>
            <a:xfrm>
              <a:off x="-33943" y="-43836"/>
              <a:ext cx="753715" cy="330379"/>
            </a:xfrm>
            <a:custGeom>
              <a:avLst/>
              <a:gdLst/>
              <a:ahLst/>
              <a:cxnLst/>
              <a:rect l="l" t="t" r="r" b="b"/>
              <a:pathLst>
                <a:path w="753715" h="330379">
                  <a:moveTo>
                    <a:pt x="137970" y="0"/>
                  </a:moveTo>
                  <a:lnTo>
                    <a:pt x="615744" y="0"/>
                  </a:lnTo>
                  <a:cubicBezTo>
                    <a:pt x="652336" y="0"/>
                    <a:pt x="687430" y="14536"/>
                    <a:pt x="713304" y="40411"/>
                  </a:cubicBezTo>
                  <a:cubicBezTo>
                    <a:pt x="739178" y="66285"/>
                    <a:pt x="753715" y="101378"/>
                    <a:pt x="753715" y="137970"/>
                  </a:cubicBezTo>
                  <a:lnTo>
                    <a:pt x="753715" y="192409"/>
                  </a:lnTo>
                  <a:cubicBezTo>
                    <a:pt x="753715" y="229001"/>
                    <a:pt x="739178" y="264094"/>
                    <a:pt x="713304" y="289968"/>
                  </a:cubicBezTo>
                  <a:cubicBezTo>
                    <a:pt x="687430" y="315843"/>
                    <a:pt x="652336" y="330379"/>
                    <a:pt x="615744" y="330379"/>
                  </a:cubicBezTo>
                  <a:lnTo>
                    <a:pt x="137970" y="330379"/>
                  </a:lnTo>
                  <a:cubicBezTo>
                    <a:pt x="101378" y="330379"/>
                    <a:pt x="66285" y="315843"/>
                    <a:pt x="40411" y="289968"/>
                  </a:cubicBezTo>
                  <a:cubicBezTo>
                    <a:pt x="14536" y="264094"/>
                    <a:pt x="0" y="229001"/>
                    <a:pt x="0" y="192409"/>
                  </a:cubicBezTo>
                  <a:lnTo>
                    <a:pt x="0" y="137970"/>
                  </a:lnTo>
                  <a:cubicBezTo>
                    <a:pt x="0" y="101378"/>
                    <a:pt x="14536" y="66285"/>
                    <a:pt x="40411" y="40411"/>
                  </a:cubicBezTo>
                  <a:cubicBezTo>
                    <a:pt x="66285" y="14536"/>
                    <a:pt x="101378" y="0"/>
                    <a:pt x="13797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53715" cy="368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81563" y="3262009"/>
            <a:ext cx="3003370" cy="1358056"/>
            <a:chOff x="0" y="0"/>
            <a:chExt cx="791011" cy="357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011" cy="357677"/>
            </a:xfrm>
            <a:custGeom>
              <a:avLst/>
              <a:gdLst/>
              <a:ahLst/>
              <a:cxnLst/>
              <a:rect l="l" t="t" r="r" b="b"/>
              <a:pathLst>
                <a:path w="791011" h="357677">
                  <a:moveTo>
                    <a:pt x="131465" y="0"/>
                  </a:moveTo>
                  <a:lnTo>
                    <a:pt x="659546" y="0"/>
                  </a:lnTo>
                  <a:cubicBezTo>
                    <a:pt x="732152" y="0"/>
                    <a:pt x="791011" y="58859"/>
                    <a:pt x="791011" y="131465"/>
                  </a:cubicBezTo>
                  <a:lnTo>
                    <a:pt x="791011" y="226212"/>
                  </a:lnTo>
                  <a:cubicBezTo>
                    <a:pt x="791011" y="298819"/>
                    <a:pt x="732152" y="357677"/>
                    <a:pt x="659546" y="357677"/>
                  </a:cubicBezTo>
                  <a:lnTo>
                    <a:pt x="131465" y="357677"/>
                  </a:lnTo>
                  <a:cubicBezTo>
                    <a:pt x="58859" y="357677"/>
                    <a:pt x="0" y="298819"/>
                    <a:pt x="0" y="226212"/>
                  </a:cubicBezTo>
                  <a:lnTo>
                    <a:pt x="0" y="131465"/>
                  </a:lnTo>
                  <a:cubicBezTo>
                    <a:pt x="0" y="58859"/>
                    <a:pt x="58859" y="0"/>
                    <a:pt x="131465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91011" cy="39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53910" y="4323772"/>
            <a:ext cx="2876454" cy="1330504"/>
            <a:chOff x="0" y="0"/>
            <a:chExt cx="757585" cy="3504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37266" y="0"/>
                  </a:moveTo>
                  <a:lnTo>
                    <a:pt x="620319" y="0"/>
                  </a:lnTo>
                  <a:cubicBezTo>
                    <a:pt x="656724" y="0"/>
                    <a:pt x="691638" y="14462"/>
                    <a:pt x="717380" y="40204"/>
                  </a:cubicBezTo>
                  <a:cubicBezTo>
                    <a:pt x="743123" y="65946"/>
                    <a:pt x="757585" y="100860"/>
                    <a:pt x="757585" y="137266"/>
                  </a:cubicBezTo>
                  <a:lnTo>
                    <a:pt x="757585" y="213155"/>
                  </a:lnTo>
                  <a:cubicBezTo>
                    <a:pt x="757585" y="249560"/>
                    <a:pt x="743123" y="284474"/>
                    <a:pt x="717380" y="310217"/>
                  </a:cubicBezTo>
                  <a:cubicBezTo>
                    <a:pt x="691638" y="335959"/>
                    <a:pt x="656724" y="350421"/>
                    <a:pt x="620319" y="350421"/>
                  </a:cubicBezTo>
                  <a:lnTo>
                    <a:pt x="137266" y="350421"/>
                  </a:lnTo>
                  <a:cubicBezTo>
                    <a:pt x="100860" y="350421"/>
                    <a:pt x="65946" y="335959"/>
                    <a:pt x="40204" y="310217"/>
                  </a:cubicBezTo>
                  <a:cubicBezTo>
                    <a:pt x="14462" y="284474"/>
                    <a:pt x="0" y="249560"/>
                    <a:pt x="0" y="213155"/>
                  </a:cubicBezTo>
                  <a:lnTo>
                    <a:pt x="0" y="137266"/>
                  </a:lnTo>
                  <a:cubicBezTo>
                    <a:pt x="0" y="100860"/>
                    <a:pt x="14462" y="65946"/>
                    <a:pt x="40204" y="40204"/>
                  </a:cubicBezTo>
                  <a:cubicBezTo>
                    <a:pt x="65946" y="14462"/>
                    <a:pt x="100860" y="0"/>
                    <a:pt x="13726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75880" y="3874362"/>
            <a:ext cx="3236091" cy="50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2"/>
              </a:lnSpc>
              <a:spcBef>
                <a:spcPct val="0"/>
              </a:spcBef>
            </a:pPr>
            <a:r>
              <a:rPr lang="en-US" sz="3124" spc="306">
                <a:solidFill>
                  <a:srgbClr val="FFFFFF"/>
                </a:solidFill>
                <a:latin typeface="Playfair Display Bold"/>
              </a:rPr>
              <a:t>Lane Detect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22135" y="4506859"/>
            <a:ext cx="2660549" cy="47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  <a:spcBef>
                <a:spcPct val="0"/>
              </a:spcBef>
            </a:pPr>
            <a:r>
              <a:rPr lang="en-US" sz="2872" spc="281">
                <a:solidFill>
                  <a:srgbClr val="FFFFFF"/>
                </a:solidFill>
                <a:latin typeface="Playfair Display Bold"/>
              </a:rPr>
              <a:t>Auto Parking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19443" y="4774966"/>
            <a:ext cx="2666615" cy="39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64" spc="241" dirty="0">
                <a:solidFill>
                  <a:srgbClr val="FFFFFF"/>
                </a:solidFill>
                <a:latin typeface="Playfair Display Bold"/>
              </a:rPr>
              <a:t>Avoid Collision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51226" y="4330229"/>
            <a:ext cx="2124183" cy="48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2899" spc="284" dirty="0">
                <a:solidFill>
                  <a:srgbClr val="FFFFFF"/>
                </a:solidFill>
                <a:latin typeface="Playfair Display Bold"/>
              </a:rPr>
              <a:t>Ultrasonic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27718" y="3498833"/>
            <a:ext cx="2957215" cy="88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  <a:spcBef>
                <a:spcPct val="0"/>
              </a:spcBef>
            </a:pPr>
            <a:r>
              <a:rPr lang="en-US" sz="2639" spc="258" dirty="0">
                <a:solidFill>
                  <a:srgbClr val="FFFFFF"/>
                </a:solidFill>
                <a:latin typeface="Playfair Display Bold"/>
              </a:rPr>
              <a:t>Adaptive Cruise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13869" y="737487"/>
            <a:ext cx="2225622" cy="60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9"/>
              </a:lnSpc>
              <a:spcBef>
                <a:spcPct val="0"/>
              </a:spcBef>
            </a:pPr>
            <a:r>
              <a:rPr lang="en-US" sz="3637" spc="356" dirty="0">
                <a:solidFill>
                  <a:srgbClr val="FFFFFF"/>
                </a:solidFill>
                <a:latin typeface="Playfair Display Bold"/>
              </a:rPr>
              <a:t>Start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498871" y="5652819"/>
            <a:ext cx="2990109" cy="1373635"/>
            <a:chOff x="0" y="0"/>
            <a:chExt cx="787519" cy="3617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32048" y="0"/>
                  </a:moveTo>
                  <a:lnTo>
                    <a:pt x="655471" y="0"/>
                  </a:lnTo>
                  <a:cubicBezTo>
                    <a:pt x="728399" y="0"/>
                    <a:pt x="787519" y="59120"/>
                    <a:pt x="787519" y="132048"/>
                  </a:cubicBezTo>
                  <a:lnTo>
                    <a:pt x="787519" y="229733"/>
                  </a:lnTo>
                  <a:cubicBezTo>
                    <a:pt x="787519" y="302661"/>
                    <a:pt x="728399" y="361781"/>
                    <a:pt x="655471" y="361781"/>
                  </a:cubicBezTo>
                  <a:lnTo>
                    <a:pt x="132048" y="361781"/>
                  </a:lnTo>
                  <a:cubicBezTo>
                    <a:pt x="59120" y="361781"/>
                    <a:pt x="0" y="302661"/>
                    <a:pt x="0" y="229733"/>
                  </a:cubicBezTo>
                  <a:lnTo>
                    <a:pt x="0" y="132048"/>
                  </a:lnTo>
                  <a:cubicBezTo>
                    <a:pt x="0" y="59120"/>
                    <a:pt x="59120" y="0"/>
                    <a:pt x="132048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61706" y="5748084"/>
            <a:ext cx="1864439" cy="11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332" spc="326">
                <a:solidFill>
                  <a:srgbClr val="FFFFFF"/>
                </a:solidFill>
                <a:latin typeface="Playfair Display Bold"/>
              </a:rPr>
              <a:t>Check IR 1,2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98871" y="8274229"/>
            <a:ext cx="2990109" cy="1373635"/>
            <a:chOff x="0" y="0"/>
            <a:chExt cx="787519" cy="36178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32048" y="0"/>
                  </a:moveTo>
                  <a:lnTo>
                    <a:pt x="655471" y="0"/>
                  </a:lnTo>
                  <a:cubicBezTo>
                    <a:pt x="728399" y="0"/>
                    <a:pt x="787519" y="59120"/>
                    <a:pt x="787519" y="132048"/>
                  </a:cubicBezTo>
                  <a:lnTo>
                    <a:pt x="787519" y="229733"/>
                  </a:lnTo>
                  <a:cubicBezTo>
                    <a:pt x="787519" y="302661"/>
                    <a:pt x="728399" y="361781"/>
                    <a:pt x="655471" y="361781"/>
                  </a:cubicBezTo>
                  <a:lnTo>
                    <a:pt x="132048" y="361781"/>
                  </a:lnTo>
                  <a:cubicBezTo>
                    <a:pt x="59120" y="361781"/>
                    <a:pt x="0" y="302661"/>
                    <a:pt x="0" y="229733"/>
                  </a:cubicBezTo>
                  <a:lnTo>
                    <a:pt x="0" y="132048"/>
                  </a:lnTo>
                  <a:cubicBezTo>
                    <a:pt x="0" y="59120"/>
                    <a:pt x="59120" y="0"/>
                    <a:pt x="132048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28700" y="8369495"/>
            <a:ext cx="1864439" cy="11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332" spc="326" dirty="0">
                <a:solidFill>
                  <a:srgbClr val="FFFFFF"/>
                </a:solidFill>
                <a:latin typeface="Playfair Display Bold"/>
              </a:rPr>
              <a:t>Take Action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917237" y="9005727"/>
            <a:ext cx="2453527" cy="1175552"/>
            <a:chOff x="0" y="0"/>
            <a:chExt cx="646196" cy="3096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6196" cy="309610"/>
            </a:xfrm>
            <a:custGeom>
              <a:avLst/>
              <a:gdLst/>
              <a:ahLst/>
              <a:cxnLst/>
              <a:rect l="l" t="t" r="r" b="b"/>
              <a:pathLst>
                <a:path w="646196" h="309610">
                  <a:moveTo>
                    <a:pt x="154805" y="0"/>
                  </a:moveTo>
                  <a:lnTo>
                    <a:pt x="491391" y="0"/>
                  </a:lnTo>
                  <a:cubicBezTo>
                    <a:pt x="532448" y="0"/>
                    <a:pt x="571823" y="16310"/>
                    <a:pt x="600855" y="45341"/>
                  </a:cubicBezTo>
                  <a:cubicBezTo>
                    <a:pt x="629887" y="74373"/>
                    <a:pt x="646196" y="113748"/>
                    <a:pt x="646196" y="154805"/>
                  </a:cubicBezTo>
                  <a:lnTo>
                    <a:pt x="646196" y="154805"/>
                  </a:lnTo>
                  <a:cubicBezTo>
                    <a:pt x="646196" y="195862"/>
                    <a:pt x="629887" y="235237"/>
                    <a:pt x="600855" y="264269"/>
                  </a:cubicBezTo>
                  <a:cubicBezTo>
                    <a:pt x="571823" y="293301"/>
                    <a:pt x="532448" y="309610"/>
                    <a:pt x="491391" y="309610"/>
                  </a:cubicBezTo>
                  <a:lnTo>
                    <a:pt x="154805" y="309610"/>
                  </a:lnTo>
                  <a:cubicBezTo>
                    <a:pt x="113748" y="309610"/>
                    <a:pt x="74373" y="293301"/>
                    <a:pt x="45341" y="264269"/>
                  </a:cubicBezTo>
                  <a:cubicBezTo>
                    <a:pt x="16310" y="235237"/>
                    <a:pt x="0" y="195862"/>
                    <a:pt x="0" y="154805"/>
                  </a:cubicBezTo>
                  <a:lnTo>
                    <a:pt x="0" y="154805"/>
                  </a:lnTo>
                  <a:cubicBezTo>
                    <a:pt x="0" y="113748"/>
                    <a:pt x="16310" y="74373"/>
                    <a:pt x="45341" y="45341"/>
                  </a:cubicBezTo>
                  <a:cubicBezTo>
                    <a:pt x="74373" y="16310"/>
                    <a:pt x="113748" y="0"/>
                    <a:pt x="154805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646196" cy="34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159230" y="9004399"/>
            <a:ext cx="2128551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  <a:spcBef>
                <a:spcPct val="0"/>
              </a:spcBef>
            </a:pPr>
            <a:r>
              <a:rPr lang="en-US" sz="3486" spc="341" dirty="0">
                <a:solidFill>
                  <a:srgbClr val="FFFFFF"/>
                </a:solidFill>
                <a:latin typeface="Playfair Display Bold"/>
              </a:rPr>
              <a:t>Stop Car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483426" y="5886773"/>
            <a:ext cx="2308241" cy="1067677"/>
            <a:chOff x="0" y="0"/>
            <a:chExt cx="757585" cy="35042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1056" y="0"/>
                  </a:moveTo>
                  <a:lnTo>
                    <a:pt x="586529" y="0"/>
                  </a:lnTo>
                  <a:cubicBezTo>
                    <a:pt x="631896" y="0"/>
                    <a:pt x="675404" y="18022"/>
                    <a:pt x="707483" y="50101"/>
                  </a:cubicBezTo>
                  <a:cubicBezTo>
                    <a:pt x="739563" y="82180"/>
                    <a:pt x="757585" y="125689"/>
                    <a:pt x="757585" y="171056"/>
                  </a:cubicBezTo>
                  <a:lnTo>
                    <a:pt x="757585" y="179365"/>
                  </a:lnTo>
                  <a:cubicBezTo>
                    <a:pt x="757585" y="224732"/>
                    <a:pt x="739563" y="268241"/>
                    <a:pt x="707483" y="300320"/>
                  </a:cubicBezTo>
                  <a:cubicBezTo>
                    <a:pt x="675404" y="332399"/>
                    <a:pt x="631896" y="350421"/>
                    <a:pt x="586529" y="350421"/>
                  </a:cubicBezTo>
                  <a:lnTo>
                    <a:pt x="171056" y="350421"/>
                  </a:lnTo>
                  <a:cubicBezTo>
                    <a:pt x="125689" y="350421"/>
                    <a:pt x="82180" y="332399"/>
                    <a:pt x="50101" y="300320"/>
                  </a:cubicBezTo>
                  <a:cubicBezTo>
                    <a:pt x="18022" y="268241"/>
                    <a:pt x="0" y="224732"/>
                    <a:pt x="0" y="179365"/>
                  </a:cubicBezTo>
                  <a:lnTo>
                    <a:pt x="0" y="171056"/>
                  </a:lnTo>
                  <a:cubicBezTo>
                    <a:pt x="0" y="125689"/>
                    <a:pt x="18022" y="82180"/>
                    <a:pt x="50101" y="50101"/>
                  </a:cubicBezTo>
                  <a:cubicBezTo>
                    <a:pt x="82180" y="18022"/>
                    <a:pt x="125689" y="0"/>
                    <a:pt x="17105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973974" y="6057666"/>
            <a:ext cx="1327144" cy="69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Read Ultra 1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1587147" y="7491015"/>
            <a:ext cx="2308241" cy="1067677"/>
            <a:chOff x="0" y="0"/>
            <a:chExt cx="757585" cy="35042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1056" y="0"/>
                  </a:moveTo>
                  <a:lnTo>
                    <a:pt x="586529" y="0"/>
                  </a:lnTo>
                  <a:cubicBezTo>
                    <a:pt x="631896" y="0"/>
                    <a:pt x="675404" y="18022"/>
                    <a:pt x="707483" y="50101"/>
                  </a:cubicBezTo>
                  <a:cubicBezTo>
                    <a:pt x="739563" y="82180"/>
                    <a:pt x="757585" y="125689"/>
                    <a:pt x="757585" y="171056"/>
                  </a:cubicBezTo>
                  <a:lnTo>
                    <a:pt x="757585" y="179365"/>
                  </a:lnTo>
                  <a:cubicBezTo>
                    <a:pt x="757585" y="224732"/>
                    <a:pt x="739563" y="268241"/>
                    <a:pt x="707483" y="300320"/>
                  </a:cubicBezTo>
                  <a:cubicBezTo>
                    <a:pt x="675404" y="332399"/>
                    <a:pt x="631896" y="350421"/>
                    <a:pt x="586529" y="350421"/>
                  </a:cubicBezTo>
                  <a:lnTo>
                    <a:pt x="171056" y="350421"/>
                  </a:lnTo>
                  <a:cubicBezTo>
                    <a:pt x="125689" y="350421"/>
                    <a:pt x="82180" y="332399"/>
                    <a:pt x="50101" y="300320"/>
                  </a:cubicBezTo>
                  <a:cubicBezTo>
                    <a:pt x="18022" y="268241"/>
                    <a:pt x="0" y="224732"/>
                    <a:pt x="0" y="179365"/>
                  </a:cubicBezTo>
                  <a:lnTo>
                    <a:pt x="0" y="171056"/>
                  </a:lnTo>
                  <a:cubicBezTo>
                    <a:pt x="0" y="125689"/>
                    <a:pt x="18022" y="82180"/>
                    <a:pt x="50101" y="50101"/>
                  </a:cubicBezTo>
                  <a:cubicBezTo>
                    <a:pt x="82180" y="18022"/>
                    <a:pt x="125689" y="0"/>
                    <a:pt x="17105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077695" y="7683376"/>
            <a:ext cx="1327144" cy="69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Read 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Ultra 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1748837" y="9070444"/>
            <a:ext cx="2158672" cy="998494"/>
            <a:chOff x="0" y="0"/>
            <a:chExt cx="757585" cy="35042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5210" y="0"/>
                  </a:moveTo>
                  <a:lnTo>
                    <a:pt x="582374" y="0"/>
                  </a:lnTo>
                  <a:cubicBezTo>
                    <a:pt x="628843" y="0"/>
                    <a:pt x="673408" y="18460"/>
                    <a:pt x="706267" y="51318"/>
                  </a:cubicBezTo>
                  <a:cubicBezTo>
                    <a:pt x="739125" y="84176"/>
                    <a:pt x="757585" y="128742"/>
                    <a:pt x="757585" y="175210"/>
                  </a:cubicBezTo>
                  <a:lnTo>
                    <a:pt x="757585" y="175210"/>
                  </a:lnTo>
                  <a:cubicBezTo>
                    <a:pt x="757585" y="271976"/>
                    <a:pt x="679140" y="350421"/>
                    <a:pt x="582374" y="350421"/>
                  </a:cubicBezTo>
                  <a:lnTo>
                    <a:pt x="175210" y="350421"/>
                  </a:lnTo>
                  <a:cubicBezTo>
                    <a:pt x="78444" y="350421"/>
                    <a:pt x="0" y="271976"/>
                    <a:pt x="0" y="175210"/>
                  </a:cubicBezTo>
                  <a:lnTo>
                    <a:pt x="0" y="175210"/>
                  </a:lnTo>
                  <a:cubicBezTo>
                    <a:pt x="0" y="78444"/>
                    <a:pt x="78444" y="0"/>
                    <a:pt x="17521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dirty="0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2207599" y="9237937"/>
            <a:ext cx="1241148" cy="66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916" spc="187" dirty="0">
                <a:solidFill>
                  <a:srgbClr val="FFFFFF"/>
                </a:solidFill>
                <a:latin typeface="Playfair Display Bold"/>
              </a:rPr>
              <a:t>Read Ultra 3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7952219" y="6711551"/>
            <a:ext cx="2453527" cy="1175552"/>
            <a:chOff x="0" y="0"/>
            <a:chExt cx="646196" cy="30961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46196" cy="309610"/>
            </a:xfrm>
            <a:custGeom>
              <a:avLst/>
              <a:gdLst/>
              <a:ahLst/>
              <a:cxnLst/>
              <a:rect l="l" t="t" r="r" b="b"/>
              <a:pathLst>
                <a:path w="646196" h="309610">
                  <a:moveTo>
                    <a:pt x="154805" y="0"/>
                  </a:moveTo>
                  <a:lnTo>
                    <a:pt x="491391" y="0"/>
                  </a:lnTo>
                  <a:cubicBezTo>
                    <a:pt x="532448" y="0"/>
                    <a:pt x="571823" y="16310"/>
                    <a:pt x="600855" y="45341"/>
                  </a:cubicBezTo>
                  <a:cubicBezTo>
                    <a:pt x="629887" y="74373"/>
                    <a:pt x="646196" y="113748"/>
                    <a:pt x="646196" y="154805"/>
                  </a:cubicBezTo>
                  <a:lnTo>
                    <a:pt x="646196" y="154805"/>
                  </a:lnTo>
                  <a:cubicBezTo>
                    <a:pt x="646196" y="195862"/>
                    <a:pt x="629887" y="235237"/>
                    <a:pt x="600855" y="264269"/>
                  </a:cubicBezTo>
                  <a:cubicBezTo>
                    <a:pt x="571823" y="293301"/>
                    <a:pt x="532448" y="309610"/>
                    <a:pt x="491391" y="309610"/>
                  </a:cubicBezTo>
                  <a:lnTo>
                    <a:pt x="154805" y="309610"/>
                  </a:lnTo>
                  <a:cubicBezTo>
                    <a:pt x="113748" y="309610"/>
                    <a:pt x="74373" y="293301"/>
                    <a:pt x="45341" y="264269"/>
                  </a:cubicBezTo>
                  <a:cubicBezTo>
                    <a:pt x="16310" y="235237"/>
                    <a:pt x="0" y="195862"/>
                    <a:pt x="0" y="154805"/>
                  </a:cubicBezTo>
                  <a:lnTo>
                    <a:pt x="0" y="154805"/>
                  </a:lnTo>
                  <a:cubicBezTo>
                    <a:pt x="0" y="113748"/>
                    <a:pt x="16310" y="74373"/>
                    <a:pt x="45341" y="45341"/>
                  </a:cubicBezTo>
                  <a:cubicBezTo>
                    <a:pt x="74373" y="16310"/>
                    <a:pt x="113748" y="0"/>
                    <a:pt x="154805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646196" cy="34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8321119" y="6801553"/>
            <a:ext cx="1715728" cy="88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55" spc="250" dirty="0">
                <a:solidFill>
                  <a:srgbClr val="FFFFFF"/>
                </a:solidFill>
                <a:latin typeface="Playfair Display Bold"/>
              </a:rPr>
              <a:t>Read &lt; Distance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5377413" y="8529180"/>
            <a:ext cx="2453527" cy="1175552"/>
            <a:chOff x="0" y="0"/>
            <a:chExt cx="646196" cy="30961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46196" cy="309610"/>
            </a:xfrm>
            <a:custGeom>
              <a:avLst/>
              <a:gdLst/>
              <a:ahLst/>
              <a:cxnLst/>
              <a:rect l="l" t="t" r="r" b="b"/>
              <a:pathLst>
                <a:path w="646196" h="309610">
                  <a:moveTo>
                    <a:pt x="154805" y="0"/>
                  </a:moveTo>
                  <a:lnTo>
                    <a:pt x="491391" y="0"/>
                  </a:lnTo>
                  <a:cubicBezTo>
                    <a:pt x="532448" y="0"/>
                    <a:pt x="571823" y="16310"/>
                    <a:pt x="600855" y="45341"/>
                  </a:cubicBezTo>
                  <a:cubicBezTo>
                    <a:pt x="629887" y="74373"/>
                    <a:pt x="646196" y="113748"/>
                    <a:pt x="646196" y="154805"/>
                  </a:cubicBezTo>
                  <a:lnTo>
                    <a:pt x="646196" y="154805"/>
                  </a:lnTo>
                  <a:cubicBezTo>
                    <a:pt x="646196" y="195862"/>
                    <a:pt x="629887" y="235237"/>
                    <a:pt x="600855" y="264269"/>
                  </a:cubicBezTo>
                  <a:cubicBezTo>
                    <a:pt x="571823" y="293301"/>
                    <a:pt x="532448" y="309610"/>
                    <a:pt x="491391" y="309610"/>
                  </a:cubicBezTo>
                  <a:lnTo>
                    <a:pt x="154805" y="309610"/>
                  </a:lnTo>
                  <a:cubicBezTo>
                    <a:pt x="113748" y="309610"/>
                    <a:pt x="74373" y="293301"/>
                    <a:pt x="45341" y="264269"/>
                  </a:cubicBezTo>
                  <a:cubicBezTo>
                    <a:pt x="16310" y="235237"/>
                    <a:pt x="0" y="195862"/>
                    <a:pt x="0" y="154805"/>
                  </a:cubicBezTo>
                  <a:lnTo>
                    <a:pt x="0" y="154805"/>
                  </a:lnTo>
                  <a:cubicBezTo>
                    <a:pt x="0" y="113748"/>
                    <a:pt x="16310" y="74373"/>
                    <a:pt x="45341" y="45341"/>
                  </a:cubicBezTo>
                  <a:cubicBezTo>
                    <a:pt x="74373" y="16310"/>
                    <a:pt x="113748" y="0"/>
                    <a:pt x="154805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646196" cy="34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5412396" y="8643213"/>
            <a:ext cx="2338332" cy="85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1"/>
              </a:lnSpc>
              <a:spcBef>
                <a:spcPct val="0"/>
              </a:spcBef>
            </a:pPr>
            <a:r>
              <a:rPr lang="en-US" sz="2471" spc="242" dirty="0">
                <a:solidFill>
                  <a:srgbClr val="FFFFFF"/>
                </a:solidFill>
                <a:latin typeface="Playfair Display Bold"/>
              </a:rPr>
              <a:t>Adjust car speed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5412396" y="6693522"/>
            <a:ext cx="2453527" cy="1175552"/>
            <a:chOff x="0" y="0"/>
            <a:chExt cx="646196" cy="30961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646196" cy="309610"/>
            </a:xfrm>
            <a:custGeom>
              <a:avLst/>
              <a:gdLst/>
              <a:ahLst/>
              <a:cxnLst/>
              <a:rect l="l" t="t" r="r" b="b"/>
              <a:pathLst>
                <a:path w="646196" h="309610">
                  <a:moveTo>
                    <a:pt x="154805" y="0"/>
                  </a:moveTo>
                  <a:lnTo>
                    <a:pt x="491391" y="0"/>
                  </a:lnTo>
                  <a:cubicBezTo>
                    <a:pt x="532448" y="0"/>
                    <a:pt x="571823" y="16310"/>
                    <a:pt x="600855" y="45341"/>
                  </a:cubicBezTo>
                  <a:cubicBezTo>
                    <a:pt x="629887" y="74373"/>
                    <a:pt x="646196" y="113748"/>
                    <a:pt x="646196" y="154805"/>
                  </a:cubicBezTo>
                  <a:lnTo>
                    <a:pt x="646196" y="154805"/>
                  </a:lnTo>
                  <a:cubicBezTo>
                    <a:pt x="646196" y="195862"/>
                    <a:pt x="629887" y="235237"/>
                    <a:pt x="600855" y="264269"/>
                  </a:cubicBezTo>
                  <a:cubicBezTo>
                    <a:pt x="571823" y="293301"/>
                    <a:pt x="532448" y="309610"/>
                    <a:pt x="491391" y="309610"/>
                  </a:cubicBezTo>
                  <a:lnTo>
                    <a:pt x="154805" y="309610"/>
                  </a:lnTo>
                  <a:cubicBezTo>
                    <a:pt x="113748" y="309610"/>
                    <a:pt x="74373" y="293301"/>
                    <a:pt x="45341" y="264269"/>
                  </a:cubicBezTo>
                  <a:cubicBezTo>
                    <a:pt x="16310" y="235237"/>
                    <a:pt x="0" y="195862"/>
                    <a:pt x="0" y="154805"/>
                  </a:cubicBezTo>
                  <a:lnTo>
                    <a:pt x="0" y="154805"/>
                  </a:lnTo>
                  <a:cubicBezTo>
                    <a:pt x="0" y="113748"/>
                    <a:pt x="16310" y="74373"/>
                    <a:pt x="45341" y="45341"/>
                  </a:cubicBezTo>
                  <a:cubicBezTo>
                    <a:pt x="74373" y="16310"/>
                    <a:pt x="113748" y="0"/>
                    <a:pt x="154805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pPr algn="ctr"/>
              <a:endParaRPr lang="en-GB" dirty="0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646196" cy="34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5812373" y="6756163"/>
            <a:ext cx="1715728" cy="88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55" spc="250" dirty="0">
                <a:solidFill>
                  <a:srgbClr val="FFFFFF"/>
                </a:solidFill>
                <a:latin typeface="Playfair Display Bold"/>
              </a:rPr>
              <a:t>Read  Distance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7FE51247-C26B-4209-41A1-9737D166DFB4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1993927" y="871212"/>
            <a:ext cx="6170313" cy="24330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A36A190-0812-1613-D64B-DB804BD32580}"/>
              </a:ext>
            </a:extLst>
          </p:cNvPr>
          <p:cNvCxnSpPr/>
          <p:nvPr/>
        </p:nvCxnSpPr>
        <p:spPr>
          <a:xfrm rot="10800000" flipV="1">
            <a:off x="5498707" y="2008460"/>
            <a:ext cx="3593430" cy="2054982"/>
          </a:xfrm>
          <a:prstGeom prst="bentConnector3">
            <a:avLst>
              <a:gd name="adj1" fmla="val 997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C618D17-C1D5-BDC2-333A-8A25EDB99E98}"/>
              </a:ext>
            </a:extLst>
          </p:cNvPr>
          <p:cNvCxnSpPr>
            <a:cxnSpLocks/>
          </p:cNvCxnSpPr>
          <p:nvPr/>
        </p:nvCxnSpPr>
        <p:spPr>
          <a:xfrm>
            <a:off x="9143999" y="2087753"/>
            <a:ext cx="0" cy="2229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FFF5DB-6D57-6ED5-46B6-C0FAB5F2C4EA}"/>
              </a:ext>
            </a:extLst>
          </p:cNvPr>
          <p:cNvCxnSpPr>
            <a:cxnSpLocks/>
          </p:cNvCxnSpPr>
          <p:nvPr/>
        </p:nvCxnSpPr>
        <p:spPr>
          <a:xfrm>
            <a:off x="1964345" y="4852731"/>
            <a:ext cx="0" cy="800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AC726F2-7AFF-6C26-C69D-D6A3BE0E55A9}"/>
              </a:ext>
            </a:extLst>
          </p:cNvPr>
          <p:cNvCxnSpPr>
            <a:cxnSpLocks/>
          </p:cNvCxnSpPr>
          <p:nvPr/>
        </p:nvCxnSpPr>
        <p:spPr>
          <a:xfrm>
            <a:off x="1993925" y="7051624"/>
            <a:ext cx="0" cy="1203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7E0BFEB-C396-7FCD-F291-92F1DAFF69E1}"/>
              </a:ext>
            </a:extLst>
          </p:cNvPr>
          <p:cNvCxnSpPr>
            <a:cxnSpLocks/>
          </p:cNvCxnSpPr>
          <p:nvPr/>
        </p:nvCxnSpPr>
        <p:spPr>
          <a:xfrm>
            <a:off x="9178982" y="7938050"/>
            <a:ext cx="0" cy="1067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46D1A3A-3615-0BFB-DE5E-798C0DCC1481}"/>
              </a:ext>
            </a:extLst>
          </p:cNvPr>
          <p:cNvCxnSpPr>
            <a:cxnSpLocks/>
          </p:cNvCxnSpPr>
          <p:nvPr/>
        </p:nvCxnSpPr>
        <p:spPr>
          <a:xfrm>
            <a:off x="16550827" y="7966811"/>
            <a:ext cx="0" cy="534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4743B990-19FF-F113-3E35-07BD88C0DDF4}"/>
              </a:ext>
            </a:extLst>
          </p:cNvPr>
          <p:cNvCxnSpPr>
            <a:endCxn id="14" idx="0"/>
          </p:cNvCxnSpPr>
          <p:nvPr/>
        </p:nvCxnSpPr>
        <p:spPr>
          <a:xfrm>
            <a:off x="9219332" y="1964859"/>
            <a:ext cx="3438995" cy="188913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E6BAEAEF-E528-4AA1-3123-435B5F6B277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123759" y="956985"/>
            <a:ext cx="5959489" cy="21603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50B46EF-9A2D-F93F-2DBF-95AEF37FB407}"/>
              </a:ext>
            </a:extLst>
          </p:cNvPr>
          <p:cNvCxnSpPr>
            <a:cxnSpLocks/>
          </p:cNvCxnSpPr>
          <p:nvPr/>
        </p:nvCxnSpPr>
        <p:spPr>
          <a:xfrm>
            <a:off x="12573412" y="5173408"/>
            <a:ext cx="0" cy="713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7B3E3753-6AF6-6E6C-69FB-31FEC9975DBD}"/>
              </a:ext>
            </a:extLst>
          </p:cNvPr>
          <p:cNvCxnSpPr>
            <a:stCxn id="20" idx="2"/>
            <a:endCxn id="48" idx="1"/>
          </p:cNvCxnSpPr>
          <p:nvPr/>
        </p:nvCxnSpPr>
        <p:spPr>
          <a:xfrm rot="16200000" flipH="1">
            <a:off x="9933635" y="4812777"/>
            <a:ext cx="708293" cy="23912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5FE3118B-D576-D419-AEAB-B98CB4F60940}"/>
              </a:ext>
            </a:extLst>
          </p:cNvPr>
          <p:cNvCxnSpPr>
            <a:cxnSpLocks/>
            <a:endCxn id="66" idx="3"/>
          </p:cNvCxnSpPr>
          <p:nvPr/>
        </p:nvCxnSpPr>
        <p:spPr>
          <a:xfrm rot="5400000">
            <a:off x="11385373" y="5974823"/>
            <a:ext cx="272547" cy="22318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2FAAC8A6-F675-4701-D8E0-74D8B4995188}"/>
              </a:ext>
            </a:extLst>
          </p:cNvPr>
          <p:cNvCxnSpPr>
            <a:cxnSpLocks/>
            <a:stCxn id="48" idx="2"/>
            <a:endCxn id="75" idx="1"/>
          </p:cNvCxnSpPr>
          <p:nvPr/>
        </p:nvCxnSpPr>
        <p:spPr>
          <a:xfrm rot="16200000" flipH="1">
            <a:off x="13897712" y="5694284"/>
            <a:ext cx="254518" cy="277484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5752401-86D9-6BD6-88BA-C0FA09430E65}"/>
              </a:ext>
            </a:extLst>
          </p:cNvPr>
          <p:cNvCxnSpPr>
            <a:endCxn id="48" idx="3"/>
          </p:cNvCxnSpPr>
          <p:nvPr/>
        </p:nvCxnSpPr>
        <p:spPr>
          <a:xfrm rot="10800000" flipV="1">
            <a:off x="13791668" y="4774965"/>
            <a:ext cx="2291581" cy="1587603"/>
          </a:xfrm>
          <a:prstGeom prst="bentConnector3">
            <a:avLst>
              <a:gd name="adj1" fmla="val -78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4F5F39B7-3832-55FB-1250-708BFEA164E6}"/>
              </a:ext>
            </a:extLst>
          </p:cNvPr>
          <p:cNvCxnSpPr>
            <a:stCxn id="14" idx="3"/>
          </p:cNvCxnSpPr>
          <p:nvPr/>
        </p:nvCxnSpPr>
        <p:spPr>
          <a:xfrm flipH="1">
            <a:off x="13935738" y="4600289"/>
            <a:ext cx="170468" cy="3485679"/>
          </a:xfrm>
          <a:prstGeom prst="bentConnector4">
            <a:avLst>
              <a:gd name="adj1" fmla="val -451068"/>
              <a:gd name="adj2" fmla="val 1000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D3F22FB-9062-6757-CFBA-357C3B775ABB}"/>
              </a:ext>
            </a:extLst>
          </p:cNvPr>
          <p:cNvCxnSpPr>
            <a:stCxn id="14" idx="3"/>
            <a:endCxn id="56" idx="3"/>
          </p:cNvCxnSpPr>
          <p:nvPr/>
        </p:nvCxnSpPr>
        <p:spPr>
          <a:xfrm flipH="1">
            <a:off x="13907509" y="4600289"/>
            <a:ext cx="198697" cy="4915121"/>
          </a:xfrm>
          <a:prstGeom prst="bentConnector3">
            <a:avLst>
              <a:gd name="adj1" fmla="val -11505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5788" y="460255"/>
            <a:ext cx="2876454" cy="1330504"/>
            <a:chOff x="0" y="0"/>
            <a:chExt cx="757585" cy="350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37266" y="0"/>
                  </a:moveTo>
                  <a:lnTo>
                    <a:pt x="620319" y="0"/>
                  </a:lnTo>
                  <a:cubicBezTo>
                    <a:pt x="656724" y="0"/>
                    <a:pt x="691638" y="14462"/>
                    <a:pt x="717380" y="40204"/>
                  </a:cubicBezTo>
                  <a:cubicBezTo>
                    <a:pt x="743123" y="65946"/>
                    <a:pt x="757585" y="100860"/>
                    <a:pt x="757585" y="137266"/>
                  </a:cubicBezTo>
                  <a:lnTo>
                    <a:pt x="757585" y="213155"/>
                  </a:lnTo>
                  <a:cubicBezTo>
                    <a:pt x="757585" y="249560"/>
                    <a:pt x="743123" y="284474"/>
                    <a:pt x="717380" y="310217"/>
                  </a:cubicBezTo>
                  <a:cubicBezTo>
                    <a:pt x="691638" y="335959"/>
                    <a:pt x="656724" y="350421"/>
                    <a:pt x="620319" y="350421"/>
                  </a:cubicBezTo>
                  <a:lnTo>
                    <a:pt x="137266" y="350421"/>
                  </a:lnTo>
                  <a:cubicBezTo>
                    <a:pt x="100860" y="350421"/>
                    <a:pt x="65946" y="335959"/>
                    <a:pt x="40204" y="310217"/>
                  </a:cubicBezTo>
                  <a:cubicBezTo>
                    <a:pt x="14462" y="284474"/>
                    <a:pt x="0" y="249560"/>
                    <a:pt x="0" y="213155"/>
                  </a:cubicBezTo>
                  <a:lnTo>
                    <a:pt x="0" y="137266"/>
                  </a:lnTo>
                  <a:cubicBezTo>
                    <a:pt x="0" y="100860"/>
                    <a:pt x="14462" y="65946"/>
                    <a:pt x="40204" y="40204"/>
                  </a:cubicBezTo>
                  <a:cubicBezTo>
                    <a:pt x="65946" y="14462"/>
                    <a:pt x="100860" y="0"/>
                    <a:pt x="13726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7442" y="831341"/>
            <a:ext cx="2660549" cy="47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  <a:spcBef>
                <a:spcPct val="0"/>
              </a:spcBef>
            </a:pPr>
            <a:r>
              <a:rPr lang="en-US" sz="2872" spc="281">
                <a:solidFill>
                  <a:srgbClr val="FFFFFF"/>
                </a:solidFill>
                <a:latin typeface="Playfair Display Bold"/>
              </a:rPr>
              <a:t>Auto Parking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060322" y="460255"/>
            <a:ext cx="2861760" cy="1254408"/>
            <a:chOff x="0" y="0"/>
            <a:chExt cx="753715" cy="3303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3715" cy="330379"/>
            </a:xfrm>
            <a:custGeom>
              <a:avLst/>
              <a:gdLst/>
              <a:ahLst/>
              <a:cxnLst/>
              <a:rect l="l" t="t" r="r" b="b"/>
              <a:pathLst>
                <a:path w="753715" h="330379">
                  <a:moveTo>
                    <a:pt x="137970" y="0"/>
                  </a:moveTo>
                  <a:lnTo>
                    <a:pt x="615744" y="0"/>
                  </a:lnTo>
                  <a:cubicBezTo>
                    <a:pt x="652336" y="0"/>
                    <a:pt x="687430" y="14536"/>
                    <a:pt x="713304" y="40411"/>
                  </a:cubicBezTo>
                  <a:cubicBezTo>
                    <a:pt x="739178" y="66285"/>
                    <a:pt x="753715" y="101378"/>
                    <a:pt x="753715" y="137970"/>
                  </a:cubicBezTo>
                  <a:lnTo>
                    <a:pt x="753715" y="192409"/>
                  </a:lnTo>
                  <a:cubicBezTo>
                    <a:pt x="753715" y="229001"/>
                    <a:pt x="739178" y="264094"/>
                    <a:pt x="713304" y="289968"/>
                  </a:cubicBezTo>
                  <a:cubicBezTo>
                    <a:pt x="687430" y="315843"/>
                    <a:pt x="652336" y="330379"/>
                    <a:pt x="615744" y="330379"/>
                  </a:cubicBezTo>
                  <a:lnTo>
                    <a:pt x="137970" y="330379"/>
                  </a:lnTo>
                  <a:cubicBezTo>
                    <a:pt x="101378" y="330379"/>
                    <a:pt x="66285" y="315843"/>
                    <a:pt x="40411" y="289968"/>
                  </a:cubicBezTo>
                  <a:cubicBezTo>
                    <a:pt x="14536" y="264094"/>
                    <a:pt x="0" y="229001"/>
                    <a:pt x="0" y="192409"/>
                  </a:cubicBezTo>
                  <a:lnTo>
                    <a:pt x="0" y="137970"/>
                  </a:lnTo>
                  <a:cubicBezTo>
                    <a:pt x="0" y="101378"/>
                    <a:pt x="14536" y="66285"/>
                    <a:pt x="40411" y="40411"/>
                  </a:cubicBezTo>
                  <a:cubicBezTo>
                    <a:pt x="66285" y="14536"/>
                    <a:pt x="101378" y="0"/>
                    <a:pt x="13797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3715" cy="368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442149" y="880362"/>
            <a:ext cx="2124183" cy="48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sz="2899" spc="284" dirty="0">
                <a:solidFill>
                  <a:srgbClr val="FFFFFF"/>
                </a:solidFill>
                <a:latin typeface="Playfair Display Bold"/>
              </a:rPr>
              <a:t>Ultrasonic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384087" y="2486232"/>
            <a:ext cx="2308241" cy="1067677"/>
            <a:chOff x="0" y="0"/>
            <a:chExt cx="757585" cy="3504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1056" y="0"/>
                  </a:moveTo>
                  <a:lnTo>
                    <a:pt x="586529" y="0"/>
                  </a:lnTo>
                  <a:cubicBezTo>
                    <a:pt x="631896" y="0"/>
                    <a:pt x="675404" y="18022"/>
                    <a:pt x="707483" y="50101"/>
                  </a:cubicBezTo>
                  <a:cubicBezTo>
                    <a:pt x="739563" y="82180"/>
                    <a:pt x="757585" y="125689"/>
                    <a:pt x="757585" y="171056"/>
                  </a:cubicBezTo>
                  <a:lnTo>
                    <a:pt x="757585" y="179365"/>
                  </a:lnTo>
                  <a:cubicBezTo>
                    <a:pt x="757585" y="224732"/>
                    <a:pt x="739563" y="268241"/>
                    <a:pt x="707483" y="300320"/>
                  </a:cubicBezTo>
                  <a:cubicBezTo>
                    <a:pt x="675404" y="332399"/>
                    <a:pt x="631896" y="350421"/>
                    <a:pt x="586529" y="350421"/>
                  </a:cubicBezTo>
                  <a:lnTo>
                    <a:pt x="171056" y="350421"/>
                  </a:lnTo>
                  <a:cubicBezTo>
                    <a:pt x="125689" y="350421"/>
                    <a:pt x="82180" y="332399"/>
                    <a:pt x="50101" y="300320"/>
                  </a:cubicBezTo>
                  <a:cubicBezTo>
                    <a:pt x="18022" y="268241"/>
                    <a:pt x="0" y="224732"/>
                    <a:pt x="0" y="179365"/>
                  </a:cubicBezTo>
                  <a:lnTo>
                    <a:pt x="0" y="171056"/>
                  </a:lnTo>
                  <a:cubicBezTo>
                    <a:pt x="0" y="125689"/>
                    <a:pt x="18022" y="82180"/>
                    <a:pt x="50101" y="50101"/>
                  </a:cubicBezTo>
                  <a:cubicBezTo>
                    <a:pt x="82180" y="18022"/>
                    <a:pt x="125689" y="0"/>
                    <a:pt x="17105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09053" y="2664220"/>
            <a:ext cx="1327144" cy="69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Read Ultra 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503646" y="4946530"/>
            <a:ext cx="2308241" cy="1067677"/>
            <a:chOff x="0" y="0"/>
            <a:chExt cx="757585" cy="3504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1056" y="0"/>
                  </a:moveTo>
                  <a:lnTo>
                    <a:pt x="586529" y="0"/>
                  </a:lnTo>
                  <a:cubicBezTo>
                    <a:pt x="631896" y="0"/>
                    <a:pt x="675404" y="18022"/>
                    <a:pt x="707483" y="50101"/>
                  </a:cubicBezTo>
                  <a:cubicBezTo>
                    <a:pt x="739563" y="82180"/>
                    <a:pt x="757585" y="125689"/>
                    <a:pt x="757585" y="171056"/>
                  </a:cubicBezTo>
                  <a:lnTo>
                    <a:pt x="757585" y="179365"/>
                  </a:lnTo>
                  <a:cubicBezTo>
                    <a:pt x="757585" y="224732"/>
                    <a:pt x="739563" y="268241"/>
                    <a:pt x="707483" y="300320"/>
                  </a:cubicBezTo>
                  <a:cubicBezTo>
                    <a:pt x="675404" y="332399"/>
                    <a:pt x="631896" y="350421"/>
                    <a:pt x="586529" y="350421"/>
                  </a:cubicBezTo>
                  <a:lnTo>
                    <a:pt x="171056" y="350421"/>
                  </a:lnTo>
                  <a:cubicBezTo>
                    <a:pt x="125689" y="350421"/>
                    <a:pt x="82180" y="332399"/>
                    <a:pt x="50101" y="300320"/>
                  </a:cubicBezTo>
                  <a:cubicBezTo>
                    <a:pt x="18022" y="268241"/>
                    <a:pt x="0" y="224732"/>
                    <a:pt x="0" y="179365"/>
                  </a:cubicBezTo>
                  <a:lnTo>
                    <a:pt x="0" y="171056"/>
                  </a:lnTo>
                  <a:cubicBezTo>
                    <a:pt x="0" y="125689"/>
                    <a:pt x="18022" y="82180"/>
                    <a:pt x="50101" y="50101"/>
                  </a:cubicBezTo>
                  <a:cubicBezTo>
                    <a:pt x="82180" y="18022"/>
                    <a:pt x="125689" y="0"/>
                    <a:pt x="171056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97916" y="5178690"/>
            <a:ext cx="1327144" cy="69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7"/>
              </a:lnSpc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Read 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48" spc="200" dirty="0">
                <a:solidFill>
                  <a:srgbClr val="FFFFFF"/>
                </a:solidFill>
                <a:latin typeface="Playfair Display Bold"/>
              </a:rPr>
              <a:t>Ultra 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769057" y="6581652"/>
            <a:ext cx="2158672" cy="998494"/>
            <a:chOff x="0" y="0"/>
            <a:chExt cx="757585" cy="3504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7585" cy="350421"/>
            </a:xfrm>
            <a:custGeom>
              <a:avLst/>
              <a:gdLst/>
              <a:ahLst/>
              <a:cxnLst/>
              <a:rect l="l" t="t" r="r" b="b"/>
              <a:pathLst>
                <a:path w="757585" h="350421">
                  <a:moveTo>
                    <a:pt x="175210" y="0"/>
                  </a:moveTo>
                  <a:lnTo>
                    <a:pt x="582374" y="0"/>
                  </a:lnTo>
                  <a:cubicBezTo>
                    <a:pt x="628843" y="0"/>
                    <a:pt x="673408" y="18460"/>
                    <a:pt x="706267" y="51318"/>
                  </a:cubicBezTo>
                  <a:cubicBezTo>
                    <a:pt x="739125" y="84176"/>
                    <a:pt x="757585" y="128742"/>
                    <a:pt x="757585" y="175210"/>
                  </a:cubicBezTo>
                  <a:lnTo>
                    <a:pt x="757585" y="175210"/>
                  </a:lnTo>
                  <a:cubicBezTo>
                    <a:pt x="757585" y="271976"/>
                    <a:pt x="679140" y="350421"/>
                    <a:pt x="582374" y="350421"/>
                  </a:cubicBezTo>
                  <a:lnTo>
                    <a:pt x="175210" y="350421"/>
                  </a:lnTo>
                  <a:cubicBezTo>
                    <a:pt x="78444" y="350421"/>
                    <a:pt x="0" y="271976"/>
                    <a:pt x="0" y="175210"/>
                  </a:cubicBezTo>
                  <a:lnTo>
                    <a:pt x="0" y="175210"/>
                  </a:lnTo>
                  <a:cubicBezTo>
                    <a:pt x="0" y="78444"/>
                    <a:pt x="78444" y="0"/>
                    <a:pt x="175210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57585" cy="38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279696" y="6677412"/>
            <a:ext cx="1241148" cy="66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916" spc="187">
                <a:solidFill>
                  <a:srgbClr val="FFFFFF"/>
                </a:solidFill>
                <a:latin typeface="Playfair Display Bold"/>
              </a:rPr>
              <a:t>Read Ultra 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092915" y="2442341"/>
            <a:ext cx="2802199" cy="1287311"/>
            <a:chOff x="0" y="0"/>
            <a:chExt cx="787519" cy="36178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40903" y="0"/>
                  </a:moveTo>
                  <a:lnTo>
                    <a:pt x="646616" y="0"/>
                  </a:lnTo>
                  <a:cubicBezTo>
                    <a:pt x="724434" y="0"/>
                    <a:pt x="787519" y="63084"/>
                    <a:pt x="787519" y="140903"/>
                  </a:cubicBezTo>
                  <a:lnTo>
                    <a:pt x="787519" y="220878"/>
                  </a:lnTo>
                  <a:cubicBezTo>
                    <a:pt x="787519" y="258247"/>
                    <a:pt x="772673" y="294087"/>
                    <a:pt x="746249" y="320511"/>
                  </a:cubicBezTo>
                  <a:cubicBezTo>
                    <a:pt x="719825" y="346935"/>
                    <a:pt x="683985" y="361781"/>
                    <a:pt x="646616" y="361781"/>
                  </a:cubicBezTo>
                  <a:lnTo>
                    <a:pt x="140903" y="361781"/>
                  </a:lnTo>
                  <a:cubicBezTo>
                    <a:pt x="103533" y="361781"/>
                    <a:pt x="67694" y="346935"/>
                    <a:pt x="41270" y="320511"/>
                  </a:cubicBezTo>
                  <a:cubicBezTo>
                    <a:pt x="14845" y="294087"/>
                    <a:pt x="0" y="258247"/>
                    <a:pt x="0" y="220878"/>
                  </a:cubicBezTo>
                  <a:lnTo>
                    <a:pt x="0" y="140903"/>
                  </a:lnTo>
                  <a:cubicBezTo>
                    <a:pt x="0" y="103533"/>
                    <a:pt x="14845" y="67694"/>
                    <a:pt x="41270" y="41270"/>
                  </a:cubicBezTo>
                  <a:cubicBezTo>
                    <a:pt x="67694" y="14845"/>
                    <a:pt x="103533" y="0"/>
                    <a:pt x="140903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92915" y="2702695"/>
            <a:ext cx="2714799" cy="89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621" spc="256" dirty="0">
                <a:solidFill>
                  <a:srgbClr val="FFFFFF"/>
                </a:solidFill>
                <a:latin typeface="Playfair Display Bold"/>
              </a:rPr>
              <a:t>Suspend other tasks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074351" y="4686972"/>
            <a:ext cx="2802199" cy="1287311"/>
            <a:chOff x="0" y="0"/>
            <a:chExt cx="787519" cy="36178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40903" y="0"/>
                  </a:moveTo>
                  <a:lnTo>
                    <a:pt x="646616" y="0"/>
                  </a:lnTo>
                  <a:cubicBezTo>
                    <a:pt x="724434" y="0"/>
                    <a:pt x="787519" y="63084"/>
                    <a:pt x="787519" y="140903"/>
                  </a:cubicBezTo>
                  <a:lnTo>
                    <a:pt x="787519" y="220878"/>
                  </a:lnTo>
                  <a:cubicBezTo>
                    <a:pt x="787519" y="258247"/>
                    <a:pt x="772673" y="294087"/>
                    <a:pt x="746249" y="320511"/>
                  </a:cubicBezTo>
                  <a:cubicBezTo>
                    <a:pt x="719825" y="346935"/>
                    <a:pt x="683985" y="361781"/>
                    <a:pt x="646616" y="361781"/>
                  </a:cubicBezTo>
                  <a:lnTo>
                    <a:pt x="140903" y="361781"/>
                  </a:lnTo>
                  <a:cubicBezTo>
                    <a:pt x="103533" y="361781"/>
                    <a:pt x="67694" y="346935"/>
                    <a:pt x="41270" y="320511"/>
                  </a:cubicBezTo>
                  <a:cubicBezTo>
                    <a:pt x="14845" y="294087"/>
                    <a:pt x="0" y="258247"/>
                    <a:pt x="0" y="220878"/>
                  </a:cubicBezTo>
                  <a:lnTo>
                    <a:pt x="0" y="140903"/>
                  </a:lnTo>
                  <a:cubicBezTo>
                    <a:pt x="0" y="103533"/>
                    <a:pt x="14845" y="67694"/>
                    <a:pt x="41270" y="41270"/>
                  </a:cubicBezTo>
                  <a:cubicBezTo>
                    <a:pt x="67694" y="14845"/>
                    <a:pt x="103533" y="0"/>
                    <a:pt x="140903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413797" y="4814779"/>
            <a:ext cx="2160434" cy="93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 dirty="0">
                <a:solidFill>
                  <a:srgbClr val="FFFFFF"/>
                </a:solidFill>
                <a:latin typeface="Playfair Display Bold"/>
              </a:rPr>
              <a:t>Distance available?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092915" y="6630589"/>
            <a:ext cx="2802199" cy="1287311"/>
            <a:chOff x="0" y="0"/>
            <a:chExt cx="787519" cy="36178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87519" cy="361781"/>
            </a:xfrm>
            <a:custGeom>
              <a:avLst/>
              <a:gdLst/>
              <a:ahLst/>
              <a:cxnLst/>
              <a:rect l="l" t="t" r="r" b="b"/>
              <a:pathLst>
                <a:path w="787519" h="361781">
                  <a:moveTo>
                    <a:pt x="140903" y="0"/>
                  </a:moveTo>
                  <a:lnTo>
                    <a:pt x="646616" y="0"/>
                  </a:lnTo>
                  <a:cubicBezTo>
                    <a:pt x="724434" y="0"/>
                    <a:pt x="787519" y="63084"/>
                    <a:pt x="787519" y="140903"/>
                  </a:cubicBezTo>
                  <a:lnTo>
                    <a:pt x="787519" y="220878"/>
                  </a:lnTo>
                  <a:cubicBezTo>
                    <a:pt x="787519" y="258247"/>
                    <a:pt x="772673" y="294087"/>
                    <a:pt x="746249" y="320511"/>
                  </a:cubicBezTo>
                  <a:cubicBezTo>
                    <a:pt x="719825" y="346935"/>
                    <a:pt x="683985" y="361781"/>
                    <a:pt x="646616" y="361781"/>
                  </a:cubicBezTo>
                  <a:lnTo>
                    <a:pt x="140903" y="361781"/>
                  </a:lnTo>
                  <a:cubicBezTo>
                    <a:pt x="103533" y="361781"/>
                    <a:pt x="67694" y="346935"/>
                    <a:pt x="41270" y="320511"/>
                  </a:cubicBezTo>
                  <a:cubicBezTo>
                    <a:pt x="14845" y="294087"/>
                    <a:pt x="0" y="258247"/>
                    <a:pt x="0" y="220878"/>
                  </a:cubicBezTo>
                  <a:lnTo>
                    <a:pt x="0" y="140903"/>
                  </a:lnTo>
                  <a:cubicBezTo>
                    <a:pt x="0" y="103533"/>
                    <a:pt x="14845" y="67694"/>
                    <a:pt x="41270" y="41270"/>
                  </a:cubicBezTo>
                  <a:cubicBezTo>
                    <a:pt x="67694" y="14845"/>
                    <a:pt x="103533" y="0"/>
                    <a:pt x="140903" y="0"/>
                  </a:cubicBezTo>
                  <a:close/>
                </a:path>
              </a:pathLst>
            </a:custGeom>
            <a:solidFill>
              <a:srgbClr val="19214B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87519" cy="399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674081" y="6731162"/>
            <a:ext cx="1747270" cy="108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123" spc="306" dirty="0">
                <a:solidFill>
                  <a:srgbClr val="FFFFFF"/>
                </a:solidFill>
                <a:latin typeface="Playfair Display Bold"/>
              </a:rPr>
              <a:t>Start parking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46069" y="6338979"/>
            <a:ext cx="2160434" cy="93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 dirty="0">
                <a:solidFill>
                  <a:srgbClr val="FFFFFF"/>
                </a:solidFill>
                <a:latin typeface="Playfair Display Bold"/>
              </a:rPr>
              <a:t>Parking done?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9772F92-F1ED-D6B3-CD84-CF9281EA38A9}"/>
              </a:ext>
            </a:extLst>
          </p:cNvPr>
          <p:cNvCxnSpPr>
            <a:cxnSpLocks/>
            <a:stCxn id="20" idx="2"/>
            <a:endCxn id="35" idx="2"/>
          </p:cNvCxnSpPr>
          <p:nvPr/>
        </p:nvCxnSpPr>
        <p:spPr>
          <a:xfrm rot="5400000">
            <a:off x="8502327" y="2571834"/>
            <a:ext cx="337754" cy="10354378"/>
          </a:xfrm>
          <a:prstGeom prst="bentConnector3">
            <a:avLst>
              <a:gd name="adj1" fmla="val 16768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526E0C8-B48B-BC02-A210-7AE3922C784B}"/>
              </a:ext>
            </a:extLst>
          </p:cNvPr>
          <p:cNvCxnSpPr>
            <a:stCxn id="8" idx="3"/>
            <a:endCxn id="16" idx="3"/>
          </p:cNvCxnSpPr>
          <p:nvPr/>
        </p:nvCxnSpPr>
        <p:spPr>
          <a:xfrm flipH="1">
            <a:off x="14811887" y="1015129"/>
            <a:ext cx="110195" cy="4407197"/>
          </a:xfrm>
          <a:prstGeom prst="bentConnector3">
            <a:avLst>
              <a:gd name="adj1" fmla="val -20745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AF935FF-A6D8-F00B-2B4A-C2098C62B763}"/>
              </a:ext>
            </a:extLst>
          </p:cNvPr>
          <p:cNvCxnSpPr>
            <a:cxnSpLocks/>
            <a:stCxn id="8" idx="3"/>
            <a:endCxn id="20" idx="3"/>
          </p:cNvCxnSpPr>
          <p:nvPr/>
        </p:nvCxnSpPr>
        <p:spPr>
          <a:xfrm>
            <a:off x="14922082" y="1015129"/>
            <a:ext cx="5647" cy="6011489"/>
          </a:xfrm>
          <a:prstGeom prst="bentConnector3">
            <a:avLst>
              <a:gd name="adj1" fmla="val 856435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BAEA0AB-C49C-A2FA-E9B5-9DC4070DE62B}"/>
              </a:ext>
            </a:extLst>
          </p:cNvPr>
          <p:cNvCxnSpPr>
            <a:stCxn id="16" idx="1"/>
          </p:cNvCxnSpPr>
          <p:nvPr/>
        </p:nvCxnSpPr>
        <p:spPr>
          <a:xfrm flipH="1">
            <a:off x="4876550" y="5422326"/>
            <a:ext cx="7627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FC63D21-78F5-8B4A-2B87-0405D7EC6EB4}"/>
              </a:ext>
            </a:extLst>
          </p:cNvPr>
          <p:cNvCxnSpPr>
            <a:cxnSpLocks/>
          </p:cNvCxnSpPr>
          <p:nvPr/>
        </p:nvCxnSpPr>
        <p:spPr>
          <a:xfrm>
            <a:off x="4911186" y="3039440"/>
            <a:ext cx="7472901" cy="197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899F64-E248-4EDE-AD49-4A2167CEAE0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3491202" y="1714663"/>
            <a:ext cx="0" cy="75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8C769-057D-9D2D-4F08-7CE37C538A05}"/>
              </a:ext>
            </a:extLst>
          </p:cNvPr>
          <p:cNvCxnSpPr>
            <a:cxnSpLocks/>
          </p:cNvCxnSpPr>
          <p:nvPr/>
        </p:nvCxnSpPr>
        <p:spPr>
          <a:xfrm>
            <a:off x="3336352" y="1714663"/>
            <a:ext cx="0" cy="757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844668" y="4404534"/>
            <a:ext cx="8299332" cy="13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spc="768" dirty="0">
                <a:solidFill>
                  <a:srgbClr val="FFFFFF"/>
                </a:solidFill>
                <a:latin typeface="Playfair Display Bold"/>
              </a:rPr>
              <a:t>Lane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2247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317" t="18078" b="12913"/>
          <a:stretch>
            <a:fillRect/>
          </a:stretch>
        </p:blipFill>
        <p:spPr>
          <a:xfrm>
            <a:off x="5305057" y="516811"/>
            <a:ext cx="7167081" cy="9253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844668" y="4404534"/>
            <a:ext cx="7265248" cy="13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spc="768" dirty="0">
                <a:solidFill>
                  <a:srgbClr val="FFFFFF"/>
                </a:solidFill>
                <a:latin typeface="Playfair Display Bold"/>
              </a:rPr>
              <a:t>Auto Parking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5430500" cy="867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6431" y="227687"/>
            <a:ext cx="13617940" cy="136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39"/>
              </a:lnSpc>
              <a:spcBef>
                <a:spcPct val="0"/>
              </a:spcBef>
            </a:pPr>
            <a:r>
              <a:rPr lang="en-US" sz="8144" u="none" strike="noStrike" spc="798" dirty="0">
                <a:solidFill>
                  <a:srgbClr val="3A81B7"/>
                </a:solidFill>
                <a:latin typeface="Playfair Display Bold"/>
              </a:rPr>
              <a:t>OUR 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5030" y="1945091"/>
            <a:ext cx="13617940" cy="179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spc="514" dirty="0">
                <a:solidFill>
                  <a:srgbClr val="3A81B7"/>
                </a:solidFill>
                <a:latin typeface="Playfair Display Bold"/>
              </a:rPr>
              <a:t>Designed, Developed, and Implemented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0" y="-2359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14156151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626336" y="4291089"/>
            <a:ext cx="5035327" cy="82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24"/>
              </a:lnSpc>
              <a:spcBef>
                <a:spcPct val="0"/>
              </a:spcBef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Ola Mohamed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274" y="5289408"/>
            <a:ext cx="3438877" cy="82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Aya Ali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902" y="7818119"/>
            <a:ext cx="7406499" cy="82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Mostafa Mohamed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3383" y="7872848"/>
            <a:ext cx="7085166" cy="79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 Mohamed Saad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6700" y="6587122"/>
            <a:ext cx="6923660" cy="79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Fatma </a:t>
            </a:r>
            <a:r>
              <a:rPr lang="en-US" sz="4945" u="none" strike="noStrike" spc="484" dirty="0" err="1">
                <a:solidFill>
                  <a:srgbClr val="3A81B7"/>
                </a:solidFill>
                <a:latin typeface="Playfair Display"/>
              </a:rPr>
              <a:t>Mosaad</a:t>
            </a:r>
            <a:endParaRPr lang="en-US" sz="4945" u="none" strike="noStrike" spc="484" dirty="0">
              <a:solidFill>
                <a:srgbClr val="3A81B7"/>
              </a:solidFill>
              <a:latin typeface="Playfair Displa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3600" y="6587122"/>
            <a:ext cx="6923660" cy="79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Elaf Mohamed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0" y="5289408"/>
            <a:ext cx="7135841" cy="166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7656" lvl="1" indent="-533828" algn="ctr">
              <a:lnSpc>
                <a:spcPts val="6824"/>
              </a:lnSpc>
              <a:buFont typeface="Arial"/>
              <a:buChar char="•"/>
            </a:pPr>
            <a:r>
              <a:rPr lang="en-US" sz="4945" u="none" strike="noStrike" spc="484" dirty="0">
                <a:solidFill>
                  <a:srgbClr val="3A81B7"/>
                </a:solidFill>
                <a:latin typeface="Playfair Display"/>
              </a:rPr>
              <a:t>Fatma </a:t>
            </a:r>
            <a:r>
              <a:rPr lang="en-US" sz="4945" u="none" strike="noStrike" spc="484" dirty="0" err="1">
                <a:solidFill>
                  <a:srgbClr val="3A81B7"/>
                </a:solidFill>
                <a:latin typeface="Playfair Display"/>
              </a:rPr>
              <a:t>Abdelrhem</a:t>
            </a:r>
            <a:endParaRPr lang="en-US" sz="4945" u="none" strike="noStrike" spc="484" dirty="0">
              <a:solidFill>
                <a:srgbClr val="3A81B7"/>
              </a:solidFill>
              <a:latin typeface="Playfair Display"/>
            </a:endParaRPr>
          </a:p>
          <a:p>
            <a:pPr algn="ctr">
              <a:lnSpc>
                <a:spcPts val="6824"/>
              </a:lnSpc>
            </a:pPr>
            <a:endParaRPr lang="en-US" sz="4945" u="none" strike="noStrike" spc="484" dirty="0">
              <a:solidFill>
                <a:srgbClr val="3A81B7"/>
              </a:solidFill>
              <a:latin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  <p:bldP spid="7" grpId="0" build="allAtOnce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28750" y="1028700"/>
            <a:ext cx="15430500" cy="867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844668" y="4404534"/>
            <a:ext cx="11728332" cy="1266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spc="768" dirty="0">
                <a:solidFill>
                  <a:srgbClr val="FFFFFF"/>
                </a:solidFill>
                <a:latin typeface="Playfair Display Bold"/>
              </a:rPr>
              <a:t>Collision Avoidance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0331"/>
          <a:stretch>
            <a:fillRect/>
          </a:stretch>
        </p:blipFill>
        <p:spPr>
          <a:xfrm>
            <a:off x="1652250" y="571938"/>
            <a:ext cx="14983499" cy="9143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9734" y="1930112"/>
            <a:ext cx="8097687" cy="262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0"/>
              </a:lnSpc>
              <a:spcBef>
                <a:spcPct val="0"/>
              </a:spcBef>
            </a:pPr>
            <a:r>
              <a:rPr lang="en-US" sz="7645" u="none" strike="noStrike" spc="749" dirty="0">
                <a:solidFill>
                  <a:srgbClr val="3A81B7"/>
                </a:solidFill>
                <a:latin typeface="Playfair Display Bold"/>
              </a:rPr>
              <a:t>THANK'S FOR WATCHING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951408" y="7476061"/>
            <a:ext cx="9307892" cy="2838907"/>
          </a:xfrm>
          <a:custGeom>
            <a:avLst/>
            <a:gdLst/>
            <a:ahLst/>
            <a:cxnLst/>
            <a:rect l="l" t="t" r="r" b="b"/>
            <a:pathLst>
              <a:path w="9307892" h="2838907">
                <a:moveTo>
                  <a:pt x="0" y="0"/>
                </a:moveTo>
                <a:lnTo>
                  <a:pt x="9307892" y="0"/>
                </a:lnTo>
                <a:lnTo>
                  <a:pt x="9307892" y="2838907"/>
                </a:lnTo>
                <a:lnTo>
                  <a:pt x="0" y="2838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10800000">
            <a:off x="0" y="102180"/>
            <a:ext cx="5338430" cy="6281447"/>
          </a:xfrm>
          <a:custGeom>
            <a:avLst/>
            <a:gdLst/>
            <a:ahLst/>
            <a:cxnLst/>
            <a:rect l="l" t="t" r="r" b="b"/>
            <a:pathLst>
              <a:path w="5338430" h="6281447">
                <a:moveTo>
                  <a:pt x="0" y="0"/>
                </a:moveTo>
                <a:lnTo>
                  <a:pt x="5338431" y="0"/>
                </a:lnTo>
                <a:lnTo>
                  <a:pt x="5338431" y="6281447"/>
                </a:lnTo>
                <a:lnTo>
                  <a:pt x="0" y="6281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0003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39234" y="519597"/>
            <a:ext cx="17609533" cy="7974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0782" y="38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14152418" y="38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696868" y="3670945"/>
            <a:ext cx="10894265" cy="214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580"/>
              </a:lnSpc>
              <a:spcBef>
                <a:spcPct val="0"/>
              </a:spcBef>
            </a:pPr>
            <a:r>
              <a:rPr lang="en-US" sz="12739" spc="1248" dirty="0">
                <a:solidFill>
                  <a:srgbClr val="3A81B7"/>
                </a:solidFill>
                <a:latin typeface="Playfair Display Bold"/>
              </a:rPr>
              <a:t>ADAS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4404534"/>
            <a:ext cx="9473992" cy="13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844" u="none" strike="noStrike" spc="768" dirty="0">
                <a:solidFill>
                  <a:srgbClr val="FFFFFF"/>
                </a:solidFill>
                <a:latin typeface="Playfair Display Bold"/>
              </a:rPr>
              <a:t>Project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2247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114802" y="895350"/>
            <a:ext cx="7763238" cy="1313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39"/>
              </a:lnSpc>
              <a:spcBef>
                <a:spcPct val="0"/>
              </a:spcBef>
            </a:pPr>
            <a:r>
              <a:rPr lang="en-US" sz="8144" u="none" strike="noStrike" spc="798" dirty="0">
                <a:solidFill>
                  <a:srgbClr val="3A81B7"/>
                </a:solidFill>
                <a:latin typeface="Playfair Display Bold"/>
              </a:rPr>
              <a:t>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4304046"/>
            <a:ext cx="6537681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3A81B7"/>
                </a:solidFill>
                <a:latin typeface="Playfair Display Bold"/>
              </a:rPr>
              <a:t>Lane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3341" y="4910440"/>
            <a:ext cx="6727856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3A81B7"/>
                </a:solidFill>
                <a:latin typeface="Playfair Display Bold"/>
              </a:rPr>
              <a:t>Auto Parking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601" y="6832854"/>
            <a:ext cx="8938399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3A81B7"/>
                </a:solidFill>
                <a:latin typeface="Playfair Display Bold"/>
              </a:rPr>
              <a:t>Collision Avoidance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3341" y="8081054"/>
            <a:ext cx="10464659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76"/>
              </a:lnSpc>
              <a:spcBef>
                <a:spcPct val="0"/>
              </a:spcBef>
            </a:pPr>
            <a:r>
              <a:rPr lang="en-US" sz="5345" spc="523" dirty="0">
                <a:solidFill>
                  <a:srgbClr val="3A81B7"/>
                </a:solidFill>
                <a:latin typeface="Playfair Display Bold"/>
              </a:rPr>
              <a:t>Adaptive Cruise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3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61" b="-1276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18590" y="3808443"/>
            <a:ext cx="13045010" cy="1266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26"/>
              </a:lnSpc>
              <a:spcBef>
                <a:spcPct val="0"/>
              </a:spcBef>
            </a:pPr>
            <a:r>
              <a:rPr lang="en-US" sz="7200" spc="768" dirty="0">
                <a:solidFill>
                  <a:srgbClr val="FFFFFF"/>
                </a:solidFill>
                <a:latin typeface="Playfair Display Bold"/>
              </a:rPr>
              <a:t>Hardware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5033" y="1283755"/>
            <a:ext cx="3953949" cy="7200900"/>
          </a:xfrm>
          <a:custGeom>
            <a:avLst/>
            <a:gdLst/>
            <a:ahLst/>
            <a:cxnLst/>
            <a:rect l="l" t="t" r="r" b="b"/>
            <a:pathLst>
              <a:path w="3953949" h="7200900">
                <a:moveTo>
                  <a:pt x="0" y="0"/>
                </a:moveTo>
                <a:lnTo>
                  <a:pt x="3953949" y="0"/>
                </a:lnTo>
                <a:lnTo>
                  <a:pt x="395394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 flipV="1">
            <a:off x="9494980" y="2597248"/>
            <a:ext cx="3097027" cy="829846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4" name="TextBox 4"/>
          <p:cNvSpPr txBox="1"/>
          <p:nvPr/>
        </p:nvSpPr>
        <p:spPr>
          <a:xfrm>
            <a:off x="4254873" y="2622128"/>
            <a:ext cx="6951220" cy="179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Dc Motor </a:t>
            </a:r>
          </a:p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(Steering Control) 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9686270" y="7802588"/>
            <a:ext cx="2714445" cy="866648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8451" y="5253814"/>
            <a:ext cx="4063143" cy="88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Ultrasonic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34736" y="7587398"/>
            <a:ext cx="6451023" cy="179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Dc Motor </a:t>
            </a:r>
          </a:p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(Motion Control)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65825" y="323703"/>
            <a:ext cx="1392003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38"/>
              </a:lnSpc>
              <a:spcBef>
                <a:spcPct val="0"/>
              </a:spcBef>
            </a:pPr>
            <a:r>
              <a:rPr lang="en-US" sz="5245" u="none" strike="noStrike" spc="514" dirty="0">
                <a:solidFill>
                  <a:srgbClr val="3A81B7"/>
                </a:solidFill>
                <a:latin typeface="Playfair Display Bold"/>
              </a:rPr>
              <a:t>IR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A013CEB-544E-7A02-F5FE-5BF4E68BB055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7102211" y="1351793"/>
            <a:ext cx="3804637" cy="133690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8383F4C-FD95-AB43-C4BD-2896479B858A}"/>
              </a:ext>
            </a:extLst>
          </p:cNvPr>
          <p:cNvCxnSpPr>
            <a:cxnSpLocks/>
          </p:cNvCxnSpPr>
          <p:nvPr/>
        </p:nvCxnSpPr>
        <p:spPr>
          <a:xfrm>
            <a:off x="4591810" y="5753674"/>
            <a:ext cx="578300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1A68FDF-0714-1DCF-C4A6-43368497281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872601" y="7122183"/>
            <a:ext cx="4049510" cy="1583359"/>
          </a:xfrm>
          <a:prstGeom prst="bentConnector3">
            <a:avLst>
              <a:gd name="adj1" fmla="val 997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AutoShape 3">
            <a:extLst>
              <a:ext uri="{FF2B5EF4-FFF2-40B4-BE49-F238E27FC236}">
                <a16:creationId xmlns:a16="http://schemas.microsoft.com/office/drawing/2014/main" id="{991A4725-B021-CCE7-8D82-B857FE7E0274}"/>
              </a:ext>
            </a:extLst>
          </p:cNvPr>
          <p:cNvSpPr/>
          <p:nvPr/>
        </p:nvSpPr>
        <p:spPr>
          <a:xfrm flipH="1">
            <a:off x="13444282" y="1050891"/>
            <a:ext cx="3997067" cy="724293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45" name="AutoShape 3">
            <a:extLst>
              <a:ext uri="{FF2B5EF4-FFF2-40B4-BE49-F238E27FC236}">
                <a16:creationId xmlns:a16="http://schemas.microsoft.com/office/drawing/2014/main" id="{C102E886-F678-42F0-3D7D-4E7BA49DE79D}"/>
              </a:ext>
            </a:extLst>
          </p:cNvPr>
          <p:cNvSpPr/>
          <p:nvPr/>
        </p:nvSpPr>
        <p:spPr>
          <a:xfrm flipH="1">
            <a:off x="11658600" y="752026"/>
            <a:ext cx="5486400" cy="893864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36B7EFC-E4E7-346D-4A0C-22BDB5AD0160}"/>
              </a:ext>
            </a:extLst>
          </p:cNvPr>
          <p:cNvCxnSpPr>
            <a:cxnSpLocks/>
          </p:cNvCxnSpPr>
          <p:nvPr/>
        </p:nvCxnSpPr>
        <p:spPr>
          <a:xfrm>
            <a:off x="2661595" y="6133979"/>
            <a:ext cx="9963948" cy="3536733"/>
          </a:xfrm>
          <a:prstGeom prst="bentConnector3">
            <a:avLst>
              <a:gd name="adj1" fmla="val -5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B18169C-92B3-040B-6479-04ABB468D951}"/>
              </a:ext>
            </a:extLst>
          </p:cNvPr>
          <p:cNvCxnSpPr>
            <a:cxnSpLocks/>
          </p:cNvCxnSpPr>
          <p:nvPr/>
        </p:nvCxnSpPr>
        <p:spPr>
          <a:xfrm flipV="1">
            <a:off x="12625543" y="8600245"/>
            <a:ext cx="0" cy="1032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72DAFD0-C170-6962-0F23-1843F58056FB}"/>
              </a:ext>
            </a:extLst>
          </p:cNvPr>
          <p:cNvCxnSpPr>
            <a:cxnSpLocks/>
          </p:cNvCxnSpPr>
          <p:nvPr/>
        </p:nvCxnSpPr>
        <p:spPr>
          <a:xfrm flipV="1">
            <a:off x="2307817" y="410804"/>
            <a:ext cx="10284190" cy="4890322"/>
          </a:xfrm>
          <a:prstGeom prst="bentConnector3">
            <a:avLst>
              <a:gd name="adj1" fmla="val -11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3" name="ttsmaker-file-2023-12-17-10-38-40">
            <a:hlinkClick r:id="" action="ppaction://media"/>
            <a:extLst>
              <a:ext uri="{FF2B5EF4-FFF2-40B4-BE49-F238E27FC236}">
                <a16:creationId xmlns:a16="http://schemas.microsoft.com/office/drawing/2014/main" id="{9F16CF63-5FCC-3E4A-27A0-64EE54D968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027"/>
                  <p14:extLst>
                    <p:ext uri="{3AFAAA56-56D3-431D-BCD4-E75A35582382}">
                      <p173:tracksInfo xmlns:p173="http://schemas.microsoft.com/office/powerpoint/2017/3/main" displayLoc="slide">
                        <p173:trackLst>
                          <p173:track id="{2865D8F5-F79E-41C4-9D91-00ED8C989C2F}" label="8" lang="" r:embed="rId6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15030">
            <a:off x="15881707" y="6197980"/>
            <a:ext cx="286852" cy="286852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AF4DB5-6BF5-DA38-609E-6219354280A5}"/>
              </a:ext>
            </a:extLst>
          </p:cNvPr>
          <p:cNvCxnSpPr>
            <a:cxnSpLocks/>
          </p:cNvCxnSpPr>
          <p:nvPr/>
        </p:nvCxnSpPr>
        <p:spPr>
          <a:xfrm>
            <a:off x="12592007" y="410804"/>
            <a:ext cx="0" cy="852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/>
      <p:bldP spid="7" grpId="0"/>
      <p:bldP spid="10" grpId="0"/>
      <p:bldP spid="43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2247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8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158478" y="1017590"/>
            <a:ext cx="2925546" cy="2827644"/>
          </a:xfrm>
          <a:custGeom>
            <a:avLst/>
            <a:gdLst/>
            <a:ahLst/>
            <a:cxnLst/>
            <a:rect l="l" t="t" r="r" b="b"/>
            <a:pathLst>
              <a:path w="2925546" h="2827644">
                <a:moveTo>
                  <a:pt x="0" y="0"/>
                </a:moveTo>
                <a:lnTo>
                  <a:pt x="2925546" y="0"/>
                </a:lnTo>
                <a:lnTo>
                  <a:pt x="2925546" y="2827644"/>
                </a:lnTo>
                <a:lnTo>
                  <a:pt x="0" y="2827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629400" y="5799789"/>
            <a:ext cx="3983702" cy="2353449"/>
          </a:xfrm>
          <a:custGeom>
            <a:avLst/>
            <a:gdLst/>
            <a:ahLst/>
            <a:cxnLst/>
            <a:rect l="l" t="t" r="r" b="b"/>
            <a:pathLst>
              <a:path w="3983702" h="2353449">
                <a:moveTo>
                  <a:pt x="0" y="0"/>
                </a:moveTo>
                <a:lnTo>
                  <a:pt x="3983702" y="0"/>
                </a:lnTo>
                <a:lnTo>
                  <a:pt x="3983702" y="2353448"/>
                </a:lnTo>
                <a:lnTo>
                  <a:pt x="0" y="235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817970" y="5568667"/>
            <a:ext cx="3440339" cy="2361136"/>
          </a:xfrm>
          <a:custGeom>
            <a:avLst/>
            <a:gdLst/>
            <a:ahLst/>
            <a:cxnLst/>
            <a:rect l="l" t="t" r="r" b="b"/>
            <a:pathLst>
              <a:path w="3440339" h="2361136">
                <a:moveTo>
                  <a:pt x="0" y="0"/>
                </a:moveTo>
                <a:lnTo>
                  <a:pt x="3440339" y="0"/>
                </a:lnTo>
                <a:lnTo>
                  <a:pt x="3440339" y="2361135"/>
                </a:lnTo>
                <a:lnTo>
                  <a:pt x="0" y="2361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71" b="-4671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reeform 7"/>
          <p:cNvSpPr/>
          <p:nvPr/>
        </p:nvSpPr>
        <p:spPr>
          <a:xfrm>
            <a:off x="1281762" y="710876"/>
            <a:ext cx="3667542" cy="3667542"/>
          </a:xfrm>
          <a:custGeom>
            <a:avLst/>
            <a:gdLst/>
            <a:ahLst/>
            <a:cxnLst/>
            <a:rect l="l" t="t" r="r" b="b"/>
            <a:pathLst>
              <a:path w="3667542" h="3667542">
                <a:moveTo>
                  <a:pt x="0" y="0"/>
                </a:moveTo>
                <a:lnTo>
                  <a:pt x="3667542" y="0"/>
                </a:lnTo>
                <a:lnTo>
                  <a:pt x="3667542" y="3667542"/>
                </a:lnTo>
                <a:lnTo>
                  <a:pt x="0" y="3667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8"/>
          <p:cNvSpPr/>
          <p:nvPr/>
        </p:nvSpPr>
        <p:spPr>
          <a:xfrm>
            <a:off x="12320962" y="813788"/>
            <a:ext cx="3704476" cy="3704476"/>
          </a:xfrm>
          <a:custGeom>
            <a:avLst/>
            <a:gdLst/>
            <a:ahLst/>
            <a:cxnLst/>
            <a:rect l="l" t="t" r="r" b="b"/>
            <a:pathLst>
              <a:path w="3704476" h="3704476">
                <a:moveTo>
                  <a:pt x="0" y="0"/>
                </a:moveTo>
                <a:lnTo>
                  <a:pt x="3704476" y="0"/>
                </a:lnTo>
                <a:lnTo>
                  <a:pt x="3704476" y="3704476"/>
                </a:lnTo>
                <a:lnTo>
                  <a:pt x="0" y="37044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flipH="1">
            <a:off x="1281762" y="6342631"/>
            <a:ext cx="4217123" cy="1587172"/>
          </a:xfrm>
          <a:custGeom>
            <a:avLst/>
            <a:gdLst/>
            <a:ahLst/>
            <a:cxnLst/>
            <a:rect l="l" t="t" r="r" b="b"/>
            <a:pathLst>
              <a:path w="4217123" h="1587172">
                <a:moveTo>
                  <a:pt x="4217123" y="0"/>
                </a:moveTo>
                <a:lnTo>
                  <a:pt x="0" y="0"/>
                </a:lnTo>
                <a:lnTo>
                  <a:pt x="0" y="1587172"/>
                </a:lnTo>
                <a:lnTo>
                  <a:pt x="4217123" y="1587172"/>
                </a:lnTo>
                <a:lnTo>
                  <a:pt x="421712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299558" y="4378418"/>
            <a:ext cx="3704476" cy="9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 dirty="0">
                <a:solidFill>
                  <a:srgbClr val="3A81B7"/>
                </a:solidFill>
                <a:latin typeface="Playfair Display Bold"/>
              </a:rPr>
              <a:t>IR Sensor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7511" y="8648199"/>
            <a:ext cx="2708401" cy="9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>
                <a:solidFill>
                  <a:srgbClr val="3A81B7"/>
                </a:solidFill>
                <a:latin typeface="Playfair Display Bold"/>
              </a:rPr>
              <a:t>Car Kit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33280" y="8359927"/>
            <a:ext cx="6709307" cy="9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 dirty="0">
                <a:solidFill>
                  <a:srgbClr val="3A81B7"/>
                </a:solidFill>
                <a:latin typeface="Playfair Display Bold"/>
              </a:rPr>
              <a:t>Ultrasonic Sensor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4843" y="8153238"/>
            <a:ext cx="4276306" cy="866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 dirty="0">
                <a:solidFill>
                  <a:srgbClr val="3A81B7"/>
                </a:solidFill>
                <a:latin typeface="Playfair Display Bold"/>
              </a:rPr>
              <a:t>Atmega128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8654" y="4425570"/>
            <a:ext cx="3704476" cy="9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 dirty="0">
                <a:solidFill>
                  <a:srgbClr val="3A81B7"/>
                </a:solidFill>
                <a:latin typeface="Playfair Display Bold"/>
              </a:rPr>
              <a:t>Dc Motor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67039" y="4378419"/>
            <a:ext cx="5659898" cy="90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u="none" strike="noStrike" spc="523" dirty="0">
                <a:solidFill>
                  <a:srgbClr val="3A81B7"/>
                </a:solidFill>
                <a:latin typeface="Playfair Display Bold"/>
              </a:rPr>
              <a:t>Motor Driver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168</Words>
  <Application>Microsoft Office PowerPoint</Application>
  <PresentationFormat>Custom</PresentationFormat>
  <Paragraphs>82</Paragraphs>
  <Slides>23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Playfair Display Bold</vt:lpstr>
      <vt:lpstr>Calibri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Nti GP</dc:title>
  <cp:lastModifiedBy>Ola Mohamed</cp:lastModifiedBy>
  <cp:revision>3</cp:revision>
  <dcterms:created xsi:type="dcterms:W3CDTF">2006-08-16T00:00:00Z</dcterms:created>
  <dcterms:modified xsi:type="dcterms:W3CDTF">2023-12-21T22:33:50Z</dcterms:modified>
  <dc:identifier>DAFz9PTjnrw</dc:identifier>
</cp:coreProperties>
</file>